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4FA70-5FA5-19C6-9C7C-2A59FC67853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06BC65-413E-AA2B-FF6B-E7D9F66477E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3172F4-6A69-4B39-67B1-CBDDAD7632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44C64A-62A4-473F-8D61-900741FED6F8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253003-41A5-689C-7ECC-E3496D18C9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0AB21F-329B-FFA5-5BEE-AA911EBBD5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735876-CE40-4E13-9F3C-D9C359BDB71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36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B0055A-3FC5-CC6C-84D2-AF4676FB72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F166DF-CE21-F66D-AD97-B1D76983C4C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FDE080-55BC-4069-ECDD-17644055949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3DD7D9-4FBC-4520-A549-BB5220751C9B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12D27C-5B66-0DB1-2A18-7DF3DE10550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FBA6A9-C47C-3DB3-0703-33DA98619F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F3E1C8-7D4B-4E7F-899B-BF893B2CE4E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12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AFB139-7019-75EF-C468-1198BEC5D59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083987-9D61-1FEE-E778-D565DF50F88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18127B-202F-E774-5DEE-75971A776A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4CAFAE-E24B-4C03-B168-98762BFADCFB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FF2C31-68F0-83DC-E978-A2D67CC7F0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169729-5C70-EFD3-6C34-810BDE8AB5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03FE24-B8D9-4A25-AF2B-2D204767830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20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B6122-7389-3878-8D27-63C0D976137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3D746A-039B-4C67-193A-50EFE7E2F78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A1ECC0-42FD-154B-36E1-53423DD7ED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40111C-D32B-4F75-9CEB-BE75D57F8C45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CF824F-B403-F8D1-4793-AF84FB2F520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10CACC-12DA-B2A1-925D-885AABE14C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898548-F89A-48F5-9719-53D7C3FF7AD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7394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1C000-C7DF-7A9A-02C5-5F8F5CAD1B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EE4DD6-5C23-6284-17F7-90A10DED69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7941C0-5C34-411E-0DE8-EDDCFFEB2DD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BAAF41-4AE7-4DA7-BA54-7AA33C47CCBA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52DE59-AE8E-96E3-A55D-AABDCDF993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19D4AC-7DDD-6CB9-A37F-43471B71E4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27D84E-0A0A-4C6F-93C5-DEE8CA3BF3F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59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A943B-9C91-3151-7AFB-AA5E78E8005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3591CC-9B69-C449-8D43-563D2CD6150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584CC4-2E1C-2127-B3E9-8EFF14379F0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FF7FB8-E877-2075-D24B-B093878B486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DD2C0F-2510-4EE1-8F8C-7C342C23BAAD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A947FF-2D14-3322-930C-60D7C75EB7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F4C450-80C2-C248-C147-BEF4D0A8B6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7F73E0-D6F2-4C19-A6A3-521CAF61F8A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11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E8D16-473D-FD02-1D17-900BDD8633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86AEB8-C458-4AA2-9AEA-F7CBB0818C0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FECD1E-7639-BDB4-921A-D6FE9602B2E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CB95FB-28DC-D38F-6099-4056A5FDA83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655EC94-4836-0345-BF58-574D269ABD4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5196184-D613-A150-46A7-0FF1BC74A24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C51663-2780-4C9D-96B6-3FB950B37443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D3247D0-B3CD-FEE2-E1D8-1200E7ACC04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91F937F-ADB6-7058-BBDA-B2CE91C29B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D6F89E-1DCD-4190-9FC4-8361EB9BFE3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59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D97A4-CFEA-97AC-2545-D79F0C209A9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4EEF5FA-7B41-04DD-5456-557B37D0323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C994DD-E1AE-4ED2-9DE4-2CDF9FDD93E0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D0A642F-8D0A-A8BC-E740-3FBE7FDEADD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FB23A8-C475-80F7-0E5B-A24E381196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654945-175E-40B1-A0DF-940075E5474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02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D515CE-B561-532A-E9C1-1D5404EE44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69B334-CB53-46CD-8EBD-D8EB350856B1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2A3888-285B-9075-7B04-B28BB7BE26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A525BF-1CB8-6D92-BB4E-A3E3FBBFFD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C0C7F-6458-43ED-B09C-B5808F27F17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4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80524-B3D0-3E24-25E5-2D3DEEF491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EAF3E1-7562-64DA-7851-9D12B0493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4B32E1-C68F-24DE-EE4C-1D9D83A0AF0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FB6E6B-D706-5249-F76F-C672DF9364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1F0D4C-A68E-4356-ABAD-E40575A2EC38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AB25CD-9873-C14C-85BA-62C2CE7ECE8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D9DC28-1AE3-ABEE-DB38-F3951E63B7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2F04E6-24C5-4E16-BF53-CC8B6EF1D7E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52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21CCE-A37E-9391-89B8-E4CC7A3649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6D7C5B-8BAF-3575-34C0-03DAA319EE4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AE44B0-4648-8204-3C55-025D0CCA4CB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2DA925-9C06-A353-1D32-CB2AD04345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6357A7-72A2-493F-B4AC-C27ADEE3B14E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769995-D069-1249-FE59-46EE6B4600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7ADFE7-E10E-7326-5264-F7AAB9A555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4C070B-76F2-43BC-8BE8-5AA819B103A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5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5FBA244-B5EE-4B5C-94E3-813528CA5A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8FFE63-BB90-C8C4-6C12-6543DC3933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8EDCB7-C264-BD73-DB16-FC6AAA57316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7459562-08D8-4704-9EDE-E310723EC78C}" type="datetime1">
              <a:rPr lang="de-DE"/>
              <a:pPr lvl="0"/>
              <a:t>17.03.2023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3DBDC7-9B69-2EAE-7E96-0CEA65E00DB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50BFD9-2E18-40D2-4BD1-7DDD6CF96F5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7338E28-5422-4194-8557-ABDBE62B2E43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50">
            <a:extLst>
              <a:ext uri="{FF2B5EF4-FFF2-40B4-BE49-F238E27FC236}">
                <a16:creationId xmlns:a16="http://schemas.microsoft.com/office/drawing/2014/main" id="{DACD73FF-9AE1-DA84-DEF4-EE248A583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5">
            <a:extLst>
              <a:ext uri="{FF2B5EF4-FFF2-40B4-BE49-F238E27FC236}">
                <a16:creationId xmlns:a16="http://schemas.microsoft.com/office/drawing/2014/main" id="{5233676F-0D29-D34B-BDE4-9CA3BA72DC4A}"/>
              </a:ext>
            </a:extLst>
          </p:cNvPr>
          <p:cNvSpPr txBox="1"/>
          <p:nvPr/>
        </p:nvSpPr>
        <p:spPr>
          <a:xfrm>
            <a:off x="106820" y="192846"/>
            <a:ext cx="4134468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000000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Course Planning Canvas</a:t>
            </a:r>
          </a:p>
        </p:txBody>
      </p:sp>
      <p:sp>
        <p:nvSpPr>
          <p:cNvPr id="4" name="Textfeld 6">
            <a:extLst>
              <a:ext uri="{FF2B5EF4-FFF2-40B4-BE49-F238E27FC236}">
                <a16:creationId xmlns:a16="http://schemas.microsoft.com/office/drawing/2014/main" id="{58C2CBDB-20D6-CEC1-8BF8-075D495DFEB8}"/>
              </a:ext>
            </a:extLst>
          </p:cNvPr>
          <p:cNvSpPr txBox="1"/>
          <p:nvPr/>
        </p:nvSpPr>
        <p:spPr>
          <a:xfrm>
            <a:off x="4261469" y="367991"/>
            <a:ext cx="1669548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Veranstaltungstitel</a:t>
            </a:r>
            <a:r>
              <a: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:</a:t>
            </a:r>
          </a:p>
        </p:txBody>
      </p:sp>
      <p:cxnSp>
        <p:nvCxnSpPr>
          <p:cNvPr id="5" name="Gerader Verbinder 7">
            <a:extLst>
              <a:ext uri="{FF2B5EF4-FFF2-40B4-BE49-F238E27FC236}">
                <a16:creationId xmlns:a16="http://schemas.microsoft.com/office/drawing/2014/main" id="{D7C09A06-AABC-AAD9-DF77-4396B88FFA56}"/>
              </a:ext>
            </a:extLst>
          </p:cNvPr>
          <p:cNvCxnSpPr/>
          <p:nvPr/>
        </p:nvCxnSpPr>
        <p:spPr>
          <a:xfrm>
            <a:off x="125830" y="796954"/>
            <a:ext cx="11954317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6" name="Textfeld 8">
            <a:extLst>
              <a:ext uri="{FF2B5EF4-FFF2-40B4-BE49-F238E27FC236}">
                <a16:creationId xmlns:a16="http://schemas.microsoft.com/office/drawing/2014/main" id="{3C892010-8223-E9B8-C9CB-8606CDF1DF98}"/>
              </a:ext>
            </a:extLst>
          </p:cNvPr>
          <p:cNvSpPr txBox="1"/>
          <p:nvPr/>
        </p:nvSpPr>
        <p:spPr>
          <a:xfrm>
            <a:off x="10427515" y="367991"/>
            <a:ext cx="805339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Datum:</a:t>
            </a:r>
          </a:p>
        </p:txBody>
      </p:sp>
      <p:cxnSp>
        <p:nvCxnSpPr>
          <p:cNvPr id="7" name="Gerader Verbinder 9">
            <a:extLst>
              <a:ext uri="{FF2B5EF4-FFF2-40B4-BE49-F238E27FC236}">
                <a16:creationId xmlns:a16="http://schemas.microsoft.com/office/drawing/2014/main" id="{F35DFB79-67E8-8A45-C4E2-A9D561C56ADD}"/>
              </a:ext>
            </a:extLst>
          </p:cNvPr>
          <p:cNvCxnSpPr/>
          <p:nvPr/>
        </p:nvCxnSpPr>
        <p:spPr>
          <a:xfrm>
            <a:off x="3917655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8" name="Gerader Verbinder 10">
            <a:extLst>
              <a:ext uri="{FF2B5EF4-FFF2-40B4-BE49-F238E27FC236}">
                <a16:creationId xmlns:a16="http://schemas.microsoft.com/office/drawing/2014/main" id="{3EB2FD90-3F09-C8B7-FC35-9A7B83648209}"/>
              </a:ext>
            </a:extLst>
          </p:cNvPr>
          <p:cNvCxnSpPr/>
          <p:nvPr/>
        </p:nvCxnSpPr>
        <p:spPr>
          <a:xfrm>
            <a:off x="8105159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9" name="Gerader Verbinder 11">
            <a:extLst>
              <a:ext uri="{FF2B5EF4-FFF2-40B4-BE49-F238E27FC236}">
                <a16:creationId xmlns:a16="http://schemas.microsoft.com/office/drawing/2014/main" id="{95EE3717-B50B-CCBE-70FB-CD36E770063A}"/>
              </a:ext>
            </a:extLst>
          </p:cNvPr>
          <p:cNvCxnSpPr/>
          <p:nvPr/>
        </p:nvCxnSpPr>
        <p:spPr>
          <a:xfrm>
            <a:off x="125830" y="5234729"/>
            <a:ext cx="7979329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10" name="Gerader Verbinder 12">
            <a:extLst>
              <a:ext uri="{FF2B5EF4-FFF2-40B4-BE49-F238E27FC236}">
                <a16:creationId xmlns:a16="http://schemas.microsoft.com/office/drawing/2014/main" id="{F782291F-A092-242F-BE55-7CC3638489A1}"/>
              </a:ext>
            </a:extLst>
          </p:cNvPr>
          <p:cNvCxnSpPr/>
          <p:nvPr/>
        </p:nvCxnSpPr>
        <p:spPr>
          <a:xfrm>
            <a:off x="5838736" y="575102"/>
            <a:ext cx="4429390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1" name="Gerader Verbinder 13">
            <a:extLst>
              <a:ext uri="{FF2B5EF4-FFF2-40B4-BE49-F238E27FC236}">
                <a16:creationId xmlns:a16="http://schemas.microsoft.com/office/drawing/2014/main" id="{89A2A838-3E0E-E596-EB5D-A012E24B439C}"/>
              </a:ext>
            </a:extLst>
          </p:cNvPr>
          <p:cNvCxnSpPr/>
          <p:nvPr/>
        </p:nvCxnSpPr>
        <p:spPr>
          <a:xfrm>
            <a:off x="11123804" y="575102"/>
            <a:ext cx="864062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12" name="Textfeld 14">
            <a:extLst>
              <a:ext uri="{FF2B5EF4-FFF2-40B4-BE49-F238E27FC236}">
                <a16:creationId xmlns:a16="http://schemas.microsoft.com/office/drawing/2014/main" id="{F1DF73E2-066B-9A87-3027-7455F4DD4544}"/>
              </a:ext>
            </a:extLst>
          </p:cNvPr>
          <p:cNvSpPr txBox="1"/>
          <p:nvPr/>
        </p:nvSpPr>
        <p:spPr>
          <a:xfrm>
            <a:off x="151004" y="836337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Rahmenbedingungen</a:t>
            </a:r>
          </a:p>
        </p:txBody>
      </p:sp>
      <p:sp>
        <p:nvSpPr>
          <p:cNvPr id="13" name="Textfeld 15">
            <a:extLst>
              <a:ext uri="{FF2B5EF4-FFF2-40B4-BE49-F238E27FC236}">
                <a16:creationId xmlns:a16="http://schemas.microsoft.com/office/drawing/2014/main" id="{3D932346-9118-668E-1E54-EB3B8A327253}"/>
              </a:ext>
            </a:extLst>
          </p:cNvPr>
          <p:cNvSpPr txBox="1"/>
          <p:nvPr/>
        </p:nvSpPr>
        <p:spPr>
          <a:xfrm>
            <a:off x="3942828" y="836337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Zielgruppe</a:t>
            </a:r>
          </a:p>
        </p:txBody>
      </p:sp>
      <p:sp>
        <p:nvSpPr>
          <p:cNvPr id="14" name="Textfeld 16">
            <a:extLst>
              <a:ext uri="{FF2B5EF4-FFF2-40B4-BE49-F238E27FC236}">
                <a16:creationId xmlns:a16="http://schemas.microsoft.com/office/drawing/2014/main" id="{A955A465-D12C-F307-030E-5788703B6695}"/>
              </a:ext>
            </a:extLst>
          </p:cNvPr>
          <p:cNvSpPr txBox="1"/>
          <p:nvPr/>
        </p:nvSpPr>
        <p:spPr>
          <a:xfrm>
            <a:off x="8103769" y="83344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Lernziele</a:t>
            </a:r>
          </a:p>
        </p:txBody>
      </p:sp>
      <p:sp>
        <p:nvSpPr>
          <p:cNvPr id="15" name="Textfeld 17">
            <a:extLst>
              <a:ext uri="{FF2B5EF4-FFF2-40B4-BE49-F238E27FC236}">
                <a16:creationId xmlns:a16="http://schemas.microsoft.com/office/drawing/2014/main" id="{24ABF1FF-5CA9-71FF-1CF7-FE89EF7A091C}"/>
              </a:ext>
            </a:extLst>
          </p:cNvPr>
          <p:cNvSpPr txBox="1"/>
          <p:nvPr/>
        </p:nvSpPr>
        <p:spPr>
          <a:xfrm>
            <a:off x="125830" y="526571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Methoden</a:t>
            </a:r>
          </a:p>
        </p:txBody>
      </p:sp>
      <p:sp>
        <p:nvSpPr>
          <p:cNvPr id="16" name="Textfeld 18">
            <a:extLst>
              <a:ext uri="{FF2B5EF4-FFF2-40B4-BE49-F238E27FC236}">
                <a16:creationId xmlns:a16="http://schemas.microsoft.com/office/drawing/2014/main" id="{56BD735D-3C49-8515-BDAC-270B095A8EB0}"/>
              </a:ext>
            </a:extLst>
          </p:cNvPr>
          <p:cNvSpPr txBox="1"/>
          <p:nvPr/>
        </p:nvSpPr>
        <p:spPr>
          <a:xfrm>
            <a:off x="3942828" y="5285552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Medien / Tools</a:t>
            </a:r>
          </a:p>
        </p:txBody>
      </p:sp>
      <p:sp>
        <p:nvSpPr>
          <p:cNvPr id="17" name="Textfeld 19">
            <a:extLst>
              <a:ext uri="{FF2B5EF4-FFF2-40B4-BE49-F238E27FC236}">
                <a16:creationId xmlns:a16="http://schemas.microsoft.com/office/drawing/2014/main" id="{720372E1-0B79-E05E-E3B9-69EB2E76DF06}"/>
              </a:ext>
            </a:extLst>
          </p:cNvPr>
          <p:cNvSpPr txBox="1"/>
          <p:nvPr/>
        </p:nvSpPr>
        <p:spPr>
          <a:xfrm>
            <a:off x="151004" y="1258561"/>
            <a:ext cx="139257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Gruppengröße:</a:t>
            </a:r>
          </a:p>
        </p:txBody>
      </p:sp>
      <p:cxnSp>
        <p:nvCxnSpPr>
          <p:cNvPr id="18" name="Gerader Verbinder 20">
            <a:extLst>
              <a:ext uri="{FF2B5EF4-FFF2-40B4-BE49-F238E27FC236}">
                <a16:creationId xmlns:a16="http://schemas.microsoft.com/office/drawing/2014/main" id="{4D2DABEE-4E60-9FBC-9202-8C31B6759BF1}"/>
              </a:ext>
            </a:extLst>
          </p:cNvPr>
          <p:cNvCxnSpPr/>
          <p:nvPr/>
        </p:nvCxnSpPr>
        <p:spPr>
          <a:xfrm>
            <a:off x="1293299" y="1449333"/>
            <a:ext cx="1886124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19" name="Textfeld 21">
            <a:extLst>
              <a:ext uri="{FF2B5EF4-FFF2-40B4-BE49-F238E27FC236}">
                <a16:creationId xmlns:a16="http://schemas.microsoft.com/office/drawing/2014/main" id="{69213D31-8DA1-FA3F-2219-DF0A2AEA6DA1}"/>
              </a:ext>
            </a:extLst>
          </p:cNvPr>
          <p:cNvSpPr txBox="1"/>
          <p:nvPr/>
        </p:nvSpPr>
        <p:spPr>
          <a:xfrm>
            <a:off x="364223" y="1595728"/>
            <a:ext cx="300815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 dirty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Pflichtveranstaltung</a:t>
            </a:r>
          </a:p>
        </p:txBody>
      </p:sp>
      <p:sp>
        <p:nvSpPr>
          <p:cNvPr id="20" name="Textfeld 22">
            <a:extLst>
              <a:ext uri="{FF2B5EF4-FFF2-40B4-BE49-F238E27FC236}">
                <a16:creationId xmlns:a16="http://schemas.microsoft.com/office/drawing/2014/main" id="{50CA477A-A344-8044-218B-9B6036420D8B}"/>
              </a:ext>
            </a:extLst>
          </p:cNvPr>
          <p:cNvSpPr txBox="1"/>
          <p:nvPr/>
        </p:nvSpPr>
        <p:spPr>
          <a:xfrm>
            <a:off x="364223" y="1860227"/>
            <a:ext cx="3433992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 dirty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Wahlveranstaltung / freiwillige Teilnahme</a:t>
            </a:r>
          </a:p>
        </p:txBody>
      </p:sp>
      <p:sp>
        <p:nvSpPr>
          <p:cNvPr id="21" name="Textfeld 23">
            <a:extLst>
              <a:ext uri="{FF2B5EF4-FFF2-40B4-BE49-F238E27FC236}">
                <a16:creationId xmlns:a16="http://schemas.microsoft.com/office/drawing/2014/main" id="{77AEB348-7E27-D61A-381F-9EA89F729AE3}"/>
              </a:ext>
            </a:extLst>
          </p:cNvPr>
          <p:cNvSpPr txBox="1"/>
          <p:nvPr/>
        </p:nvSpPr>
        <p:spPr>
          <a:xfrm>
            <a:off x="151004" y="2124736"/>
            <a:ext cx="287882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 dirty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Zur Verfügung stehende Zeit / Turnus:</a:t>
            </a:r>
          </a:p>
        </p:txBody>
      </p:sp>
      <p:sp>
        <p:nvSpPr>
          <p:cNvPr id="22" name="Textfeld 24">
            <a:extLst>
              <a:ext uri="{FF2B5EF4-FFF2-40B4-BE49-F238E27FC236}">
                <a16:creationId xmlns:a16="http://schemas.microsoft.com/office/drawing/2014/main" id="{EE6BF43E-7D9D-49ED-A351-B558A87E51CA}"/>
              </a:ext>
            </a:extLst>
          </p:cNvPr>
          <p:cNvSpPr txBox="1"/>
          <p:nvPr/>
        </p:nvSpPr>
        <p:spPr>
          <a:xfrm>
            <a:off x="125830" y="2764276"/>
            <a:ext cx="2491529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Räumliche / mediale Ausstattung:</a:t>
            </a:r>
          </a:p>
        </p:txBody>
      </p:sp>
      <p:sp>
        <p:nvSpPr>
          <p:cNvPr id="23" name="Textfeld 25">
            <a:extLst>
              <a:ext uri="{FF2B5EF4-FFF2-40B4-BE49-F238E27FC236}">
                <a16:creationId xmlns:a16="http://schemas.microsoft.com/office/drawing/2014/main" id="{19F6EE8C-FDAA-4CA5-47B5-C15554A78A42}"/>
              </a:ext>
            </a:extLst>
          </p:cNvPr>
          <p:cNvSpPr txBox="1"/>
          <p:nvPr/>
        </p:nvSpPr>
        <p:spPr>
          <a:xfrm>
            <a:off x="123818" y="2946599"/>
            <a:ext cx="1753297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Physischer Raum</a:t>
            </a:r>
          </a:p>
        </p:txBody>
      </p:sp>
      <p:sp>
        <p:nvSpPr>
          <p:cNvPr id="24" name="Textfeld 26">
            <a:extLst>
              <a:ext uri="{FF2B5EF4-FFF2-40B4-BE49-F238E27FC236}">
                <a16:creationId xmlns:a16="http://schemas.microsoft.com/office/drawing/2014/main" id="{713FDA75-B3B8-8688-14D4-FCDA203B073D}"/>
              </a:ext>
            </a:extLst>
          </p:cNvPr>
          <p:cNvSpPr txBox="1"/>
          <p:nvPr/>
        </p:nvSpPr>
        <p:spPr>
          <a:xfrm>
            <a:off x="1963628" y="2966880"/>
            <a:ext cx="1904302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Virtueller Raum</a:t>
            </a:r>
          </a:p>
        </p:txBody>
      </p:sp>
      <p:cxnSp>
        <p:nvCxnSpPr>
          <p:cNvPr id="25" name="Gerader Verbinder 27">
            <a:extLst>
              <a:ext uri="{FF2B5EF4-FFF2-40B4-BE49-F238E27FC236}">
                <a16:creationId xmlns:a16="http://schemas.microsoft.com/office/drawing/2014/main" id="{67D21097-B5FB-65BD-BE1E-A0021635D4A2}"/>
              </a:ext>
            </a:extLst>
          </p:cNvPr>
          <p:cNvCxnSpPr/>
          <p:nvPr/>
        </p:nvCxnSpPr>
        <p:spPr>
          <a:xfrm>
            <a:off x="1954630" y="3044586"/>
            <a:ext cx="0" cy="2190143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custDash>
              <a:ds d="100000" sp="100000"/>
            </a:custDash>
            <a:miter/>
          </a:ln>
        </p:spPr>
      </p:cxnSp>
      <p:cxnSp>
        <p:nvCxnSpPr>
          <p:cNvPr id="26" name="Gerader Verbinder 28">
            <a:extLst>
              <a:ext uri="{FF2B5EF4-FFF2-40B4-BE49-F238E27FC236}">
                <a16:creationId xmlns:a16="http://schemas.microsoft.com/office/drawing/2014/main" id="{E5942337-435B-C854-F3D4-AE5E07A45AE0}"/>
              </a:ext>
            </a:extLst>
          </p:cNvPr>
          <p:cNvCxnSpPr/>
          <p:nvPr/>
        </p:nvCxnSpPr>
        <p:spPr>
          <a:xfrm>
            <a:off x="125830" y="2787630"/>
            <a:ext cx="3766661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27" name="Textfeld 29">
            <a:extLst>
              <a:ext uri="{FF2B5EF4-FFF2-40B4-BE49-F238E27FC236}">
                <a16:creationId xmlns:a16="http://schemas.microsoft.com/office/drawing/2014/main" id="{F6E9DB47-FFA0-A6CB-3EF2-6D45AE837A24}"/>
              </a:ext>
            </a:extLst>
          </p:cNvPr>
          <p:cNvSpPr txBox="1"/>
          <p:nvPr/>
        </p:nvSpPr>
        <p:spPr>
          <a:xfrm>
            <a:off x="3925409" y="1253614"/>
            <a:ext cx="730477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Alter:</a:t>
            </a:r>
          </a:p>
        </p:txBody>
      </p:sp>
      <p:cxnSp>
        <p:nvCxnSpPr>
          <p:cNvPr id="28" name="Gerader Verbinder 30">
            <a:extLst>
              <a:ext uri="{FF2B5EF4-FFF2-40B4-BE49-F238E27FC236}">
                <a16:creationId xmlns:a16="http://schemas.microsoft.com/office/drawing/2014/main" id="{AE913720-47A5-B517-CF62-F8F3493D3ACA}"/>
              </a:ext>
            </a:extLst>
          </p:cNvPr>
          <p:cNvCxnSpPr/>
          <p:nvPr/>
        </p:nvCxnSpPr>
        <p:spPr>
          <a:xfrm>
            <a:off x="4464338" y="1442429"/>
            <a:ext cx="1886133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29" name="Textfeld 31">
            <a:extLst>
              <a:ext uri="{FF2B5EF4-FFF2-40B4-BE49-F238E27FC236}">
                <a16:creationId xmlns:a16="http://schemas.microsoft.com/office/drawing/2014/main" id="{DE685ECB-747E-0FCF-69C7-677E37E99B91}"/>
              </a:ext>
            </a:extLst>
          </p:cNvPr>
          <p:cNvSpPr txBox="1"/>
          <p:nvPr/>
        </p:nvSpPr>
        <p:spPr>
          <a:xfrm>
            <a:off x="3925409" y="1549606"/>
            <a:ext cx="187074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Motivation / Interesse:</a:t>
            </a:r>
          </a:p>
        </p:txBody>
      </p:sp>
      <p:sp>
        <p:nvSpPr>
          <p:cNvPr id="30" name="Textfeld 32">
            <a:extLst>
              <a:ext uri="{FF2B5EF4-FFF2-40B4-BE49-F238E27FC236}">
                <a16:creationId xmlns:a16="http://schemas.microsoft.com/office/drawing/2014/main" id="{3084114B-D53C-B574-AC5C-A7946DA7D047}"/>
              </a:ext>
            </a:extLst>
          </p:cNvPr>
          <p:cNvSpPr txBox="1"/>
          <p:nvPr/>
        </p:nvSpPr>
        <p:spPr>
          <a:xfrm>
            <a:off x="3921495" y="2418834"/>
            <a:ext cx="187074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Erwartungen:</a:t>
            </a:r>
          </a:p>
        </p:txBody>
      </p:sp>
      <p:sp>
        <p:nvSpPr>
          <p:cNvPr id="31" name="Textfeld 33">
            <a:extLst>
              <a:ext uri="{FF2B5EF4-FFF2-40B4-BE49-F238E27FC236}">
                <a16:creationId xmlns:a16="http://schemas.microsoft.com/office/drawing/2014/main" id="{3F043543-3CC7-EFDF-7EF7-9330C727FCA8}"/>
              </a:ext>
            </a:extLst>
          </p:cNvPr>
          <p:cNvSpPr txBox="1"/>
          <p:nvPr/>
        </p:nvSpPr>
        <p:spPr>
          <a:xfrm>
            <a:off x="3938256" y="3280757"/>
            <a:ext cx="895005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Vorwissen:</a:t>
            </a:r>
          </a:p>
        </p:txBody>
      </p:sp>
      <p:sp>
        <p:nvSpPr>
          <p:cNvPr id="32" name="Textfeld 34">
            <a:extLst>
              <a:ext uri="{FF2B5EF4-FFF2-40B4-BE49-F238E27FC236}">
                <a16:creationId xmlns:a16="http://schemas.microsoft.com/office/drawing/2014/main" id="{FE2EE935-7266-8E06-4773-9981766906B0}"/>
              </a:ext>
            </a:extLst>
          </p:cNvPr>
          <p:cNvSpPr txBox="1"/>
          <p:nvPr/>
        </p:nvSpPr>
        <p:spPr>
          <a:xfrm>
            <a:off x="3926369" y="4354601"/>
            <a:ext cx="2365379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Lern- und Arbeitsgewohnheiten:</a:t>
            </a:r>
          </a:p>
        </p:txBody>
      </p:sp>
      <p:cxnSp>
        <p:nvCxnSpPr>
          <p:cNvPr id="33" name="Gerader Verbinder 35">
            <a:extLst>
              <a:ext uri="{FF2B5EF4-FFF2-40B4-BE49-F238E27FC236}">
                <a16:creationId xmlns:a16="http://schemas.microsoft.com/office/drawing/2014/main" id="{0A14A565-D9AB-DC42-9DA3-3493526E4F72}"/>
              </a:ext>
            </a:extLst>
          </p:cNvPr>
          <p:cNvCxnSpPr/>
          <p:nvPr/>
        </p:nvCxnSpPr>
        <p:spPr>
          <a:xfrm flipV="1">
            <a:off x="3892491" y="2410440"/>
            <a:ext cx="4211278" cy="4444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34" name="Gerader Verbinder 36">
            <a:extLst>
              <a:ext uri="{FF2B5EF4-FFF2-40B4-BE49-F238E27FC236}">
                <a16:creationId xmlns:a16="http://schemas.microsoft.com/office/drawing/2014/main" id="{2A0C1E07-3288-D988-73EA-7A9DDC78DB60}"/>
              </a:ext>
            </a:extLst>
          </p:cNvPr>
          <p:cNvCxnSpPr/>
          <p:nvPr/>
        </p:nvCxnSpPr>
        <p:spPr>
          <a:xfrm flipV="1">
            <a:off x="3898864" y="3281315"/>
            <a:ext cx="4211278" cy="4435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35" name="Gerader Verbinder 37">
            <a:extLst>
              <a:ext uri="{FF2B5EF4-FFF2-40B4-BE49-F238E27FC236}">
                <a16:creationId xmlns:a16="http://schemas.microsoft.com/office/drawing/2014/main" id="{178DE73B-5E75-B2FB-0240-475E782EA0B5}"/>
              </a:ext>
            </a:extLst>
          </p:cNvPr>
          <p:cNvCxnSpPr/>
          <p:nvPr/>
        </p:nvCxnSpPr>
        <p:spPr>
          <a:xfrm flipV="1">
            <a:off x="3926845" y="4326968"/>
            <a:ext cx="4211278" cy="4444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36" name="Gerader Verbinder 38">
            <a:extLst>
              <a:ext uri="{FF2B5EF4-FFF2-40B4-BE49-F238E27FC236}">
                <a16:creationId xmlns:a16="http://schemas.microsoft.com/office/drawing/2014/main" id="{F569B350-D41B-1EED-E5A1-36221300C9CB}"/>
              </a:ext>
            </a:extLst>
          </p:cNvPr>
          <p:cNvCxnSpPr/>
          <p:nvPr/>
        </p:nvCxnSpPr>
        <p:spPr>
          <a:xfrm>
            <a:off x="8096170" y="2011844"/>
            <a:ext cx="397638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37" name="Textfeld 39">
            <a:extLst>
              <a:ext uri="{FF2B5EF4-FFF2-40B4-BE49-F238E27FC236}">
                <a16:creationId xmlns:a16="http://schemas.microsoft.com/office/drawing/2014/main" id="{5BA420EA-B474-4D68-DE44-6EA41887BB8F}"/>
              </a:ext>
            </a:extLst>
          </p:cNvPr>
          <p:cNvSpPr txBox="1"/>
          <p:nvPr/>
        </p:nvSpPr>
        <p:spPr>
          <a:xfrm>
            <a:off x="8103769" y="1269626"/>
            <a:ext cx="88922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Erinnern:</a:t>
            </a:r>
          </a:p>
        </p:txBody>
      </p:sp>
      <p:sp>
        <p:nvSpPr>
          <p:cNvPr id="38" name="Textfeld 40">
            <a:extLst>
              <a:ext uri="{FF2B5EF4-FFF2-40B4-BE49-F238E27FC236}">
                <a16:creationId xmlns:a16="http://schemas.microsoft.com/office/drawing/2014/main" id="{44124449-E55F-E797-531D-C0E95331DCC6}"/>
              </a:ext>
            </a:extLst>
          </p:cNvPr>
          <p:cNvSpPr txBox="1"/>
          <p:nvPr/>
        </p:nvSpPr>
        <p:spPr>
          <a:xfrm>
            <a:off x="8081238" y="2022954"/>
            <a:ext cx="88922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Verstehen:</a:t>
            </a:r>
          </a:p>
        </p:txBody>
      </p:sp>
      <p:sp>
        <p:nvSpPr>
          <p:cNvPr id="39" name="Textfeld 41">
            <a:extLst>
              <a:ext uri="{FF2B5EF4-FFF2-40B4-BE49-F238E27FC236}">
                <a16:creationId xmlns:a16="http://schemas.microsoft.com/office/drawing/2014/main" id="{8E83DDA6-1982-C1FA-D651-DD06EB799846}"/>
              </a:ext>
            </a:extLst>
          </p:cNvPr>
          <p:cNvSpPr txBox="1"/>
          <p:nvPr/>
        </p:nvSpPr>
        <p:spPr>
          <a:xfrm>
            <a:off x="8081238" y="2753989"/>
            <a:ext cx="1132511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Anwenden:</a:t>
            </a:r>
          </a:p>
        </p:txBody>
      </p:sp>
      <p:cxnSp>
        <p:nvCxnSpPr>
          <p:cNvPr id="40" name="Gerader Verbinder 42">
            <a:extLst>
              <a:ext uri="{FF2B5EF4-FFF2-40B4-BE49-F238E27FC236}">
                <a16:creationId xmlns:a16="http://schemas.microsoft.com/office/drawing/2014/main" id="{AF8F4AF8-0427-99FE-4F71-7962D8CA3C15}"/>
              </a:ext>
            </a:extLst>
          </p:cNvPr>
          <p:cNvCxnSpPr/>
          <p:nvPr/>
        </p:nvCxnSpPr>
        <p:spPr>
          <a:xfrm>
            <a:off x="8096170" y="2783333"/>
            <a:ext cx="397638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41" name="Gerader Verbinder 43">
            <a:extLst>
              <a:ext uri="{FF2B5EF4-FFF2-40B4-BE49-F238E27FC236}">
                <a16:creationId xmlns:a16="http://schemas.microsoft.com/office/drawing/2014/main" id="{FB2F99B0-3B15-0093-298A-5FCA7B66C18C}"/>
              </a:ext>
            </a:extLst>
          </p:cNvPr>
          <p:cNvCxnSpPr/>
          <p:nvPr/>
        </p:nvCxnSpPr>
        <p:spPr>
          <a:xfrm>
            <a:off x="8081238" y="3689750"/>
            <a:ext cx="397637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42" name="Textfeld 44">
            <a:extLst>
              <a:ext uri="{FF2B5EF4-FFF2-40B4-BE49-F238E27FC236}">
                <a16:creationId xmlns:a16="http://schemas.microsoft.com/office/drawing/2014/main" id="{918202AC-FE02-1143-776F-53F93BE9D524}"/>
              </a:ext>
            </a:extLst>
          </p:cNvPr>
          <p:cNvSpPr txBox="1"/>
          <p:nvPr/>
        </p:nvSpPr>
        <p:spPr>
          <a:xfrm>
            <a:off x="8081238" y="3689750"/>
            <a:ext cx="1132511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Analysieren:</a:t>
            </a:r>
          </a:p>
        </p:txBody>
      </p:sp>
      <p:cxnSp>
        <p:nvCxnSpPr>
          <p:cNvPr id="43" name="Gerader Verbinder 45">
            <a:extLst>
              <a:ext uri="{FF2B5EF4-FFF2-40B4-BE49-F238E27FC236}">
                <a16:creationId xmlns:a16="http://schemas.microsoft.com/office/drawing/2014/main" id="{23D3CD2D-EEA8-9E48-DB63-01E7FF2C98F2}"/>
              </a:ext>
            </a:extLst>
          </p:cNvPr>
          <p:cNvCxnSpPr/>
          <p:nvPr/>
        </p:nvCxnSpPr>
        <p:spPr>
          <a:xfrm>
            <a:off x="8081238" y="4619813"/>
            <a:ext cx="397637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44" name="Textfeld 46">
            <a:extLst>
              <a:ext uri="{FF2B5EF4-FFF2-40B4-BE49-F238E27FC236}">
                <a16:creationId xmlns:a16="http://schemas.microsoft.com/office/drawing/2014/main" id="{09F22104-DF44-24B2-B067-835925B15456}"/>
              </a:ext>
            </a:extLst>
          </p:cNvPr>
          <p:cNvSpPr txBox="1"/>
          <p:nvPr/>
        </p:nvSpPr>
        <p:spPr>
          <a:xfrm>
            <a:off x="8103760" y="4638915"/>
            <a:ext cx="1132511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Bewerten:</a:t>
            </a:r>
          </a:p>
        </p:txBody>
      </p:sp>
      <p:cxnSp>
        <p:nvCxnSpPr>
          <p:cNvPr id="45" name="Gerader Verbinder 47">
            <a:extLst>
              <a:ext uri="{FF2B5EF4-FFF2-40B4-BE49-F238E27FC236}">
                <a16:creationId xmlns:a16="http://schemas.microsoft.com/office/drawing/2014/main" id="{87CAA96D-D98C-3555-3F58-00BACDACBC05}"/>
              </a:ext>
            </a:extLst>
          </p:cNvPr>
          <p:cNvCxnSpPr/>
          <p:nvPr/>
        </p:nvCxnSpPr>
        <p:spPr>
          <a:xfrm>
            <a:off x="8104564" y="5580318"/>
            <a:ext cx="3976379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46" name="Textfeld 48">
            <a:extLst>
              <a:ext uri="{FF2B5EF4-FFF2-40B4-BE49-F238E27FC236}">
                <a16:creationId xmlns:a16="http://schemas.microsoft.com/office/drawing/2014/main" id="{7E1B0AEB-9FB5-E46B-7B8F-61488B5D708E}"/>
              </a:ext>
            </a:extLst>
          </p:cNvPr>
          <p:cNvSpPr txBox="1"/>
          <p:nvPr/>
        </p:nvSpPr>
        <p:spPr>
          <a:xfrm>
            <a:off x="8103760" y="5580318"/>
            <a:ext cx="126673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Synthetisieren:</a:t>
            </a:r>
          </a:p>
        </p:txBody>
      </p:sp>
      <p:sp>
        <p:nvSpPr>
          <p:cNvPr id="47" name="Textfeld 51">
            <a:extLst>
              <a:ext uri="{FF2B5EF4-FFF2-40B4-BE49-F238E27FC236}">
                <a16:creationId xmlns:a16="http://schemas.microsoft.com/office/drawing/2014/main" id="{7B5C2797-FB51-7429-6AFE-444692FCA59F}"/>
              </a:ext>
            </a:extLst>
          </p:cNvPr>
          <p:cNvSpPr txBox="1"/>
          <p:nvPr/>
        </p:nvSpPr>
        <p:spPr>
          <a:xfrm>
            <a:off x="5465487" y="6579976"/>
            <a:ext cx="94288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CC BY-SA 4.0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E1EED601-7E1B-B62D-80C7-5126C318712B}"/>
              </a:ext>
            </a:extLst>
          </p:cNvPr>
          <p:cNvSpPr/>
          <p:nvPr/>
        </p:nvSpPr>
        <p:spPr>
          <a:xfrm>
            <a:off x="240005" y="1636265"/>
            <a:ext cx="178334" cy="178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7EA01E8-117E-122C-4F75-9B37B41016DC}"/>
              </a:ext>
            </a:extLst>
          </p:cNvPr>
          <p:cNvSpPr/>
          <p:nvPr/>
        </p:nvSpPr>
        <p:spPr>
          <a:xfrm>
            <a:off x="236957" y="1880105"/>
            <a:ext cx="178334" cy="178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3">
            <a:extLst>
              <a:ext uri="{FF2B5EF4-FFF2-40B4-BE49-F238E27FC236}">
                <a16:creationId xmlns:a16="http://schemas.microsoft.com/office/drawing/2014/main" id="{6B811E5B-DC45-B772-85B5-EE0EDAA70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5">
            <a:extLst>
              <a:ext uri="{FF2B5EF4-FFF2-40B4-BE49-F238E27FC236}">
                <a16:creationId xmlns:a16="http://schemas.microsoft.com/office/drawing/2014/main" id="{C4397C1E-E8CB-5ACB-52B4-B8A01F4EA9F9}"/>
              </a:ext>
            </a:extLst>
          </p:cNvPr>
          <p:cNvSpPr txBox="1"/>
          <p:nvPr/>
        </p:nvSpPr>
        <p:spPr>
          <a:xfrm>
            <a:off x="106820" y="208291"/>
            <a:ext cx="4134468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000000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Course Planning Canvas</a:t>
            </a:r>
          </a:p>
        </p:txBody>
      </p:sp>
      <p:sp>
        <p:nvSpPr>
          <p:cNvPr id="4" name="Textfeld 6">
            <a:extLst>
              <a:ext uri="{FF2B5EF4-FFF2-40B4-BE49-F238E27FC236}">
                <a16:creationId xmlns:a16="http://schemas.microsoft.com/office/drawing/2014/main" id="{CBE80A8E-2197-AC39-C2DD-3003213F5D51}"/>
              </a:ext>
            </a:extLst>
          </p:cNvPr>
          <p:cNvSpPr txBox="1"/>
          <p:nvPr/>
        </p:nvSpPr>
        <p:spPr>
          <a:xfrm>
            <a:off x="4261469" y="367991"/>
            <a:ext cx="1669548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Veranstaltungstitel</a:t>
            </a:r>
            <a:r>
              <a: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:</a:t>
            </a:r>
          </a:p>
        </p:txBody>
      </p:sp>
      <p:cxnSp>
        <p:nvCxnSpPr>
          <p:cNvPr id="5" name="Gerader Verbinder 7">
            <a:extLst>
              <a:ext uri="{FF2B5EF4-FFF2-40B4-BE49-F238E27FC236}">
                <a16:creationId xmlns:a16="http://schemas.microsoft.com/office/drawing/2014/main" id="{216FD294-0379-D6AF-AD45-FBB0B4766048}"/>
              </a:ext>
            </a:extLst>
          </p:cNvPr>
          <p:cNvCxnSpPr/>
          <p:nvPr/>
        </p:nvCxnSpPr>
        <p:spPr>
          <a:xfrm>
            <a:off x="125830" y="796954"/>
            <a:ext cx="11954317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6" name="Textfeld 8">
            <a:extLst>
              <a:ext uri="{FF2B5EF4-FFF2-40B4-BE49-F238E27FC236}">
                <a16:creationId xmlns:a16="http://schemas.microsoft.com/office/drawing/2014/main" id="{9CFA96E6-9AE5-C0D0-1D51-0706A8D547DE}"/>
              </a:ext>
            </a:extLst>
          </p:cNvPr>
          <p:cNvSpPr txBox="1"/>
          <p:nvPr/>
        </p:nvSpPr>
        <p:spPr>
          <a:xfrm>
            <a:off x="10427515" y="367991"/>
            <a:ext cx="805339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Datum:</a:t>
            </a:r>
          </a:p>
        </p:txBody>
      </p:sp>
      <p:cxnSp>
        <p:nvCxnSpPr>
          <p:cNvPr id="7" name="Gerader Verbinder 9">
            <a:extLst>
              <a:ext uri="{FF2B5EF4-FFF2-40B4-BE49-F238E27FC236}">
                <a16:creationId xmlns:a16="http://schemas.microsoft.com/office/drawing/2014/main" id="{9CE11B72-3E89-A19D-C480-DA8415902BA6}"/>
              </a:ext>
            </a:extLst>
          </p:cNvPr>
          <p:cNvCxnSpPr/>
          <p:nvPr/>
        </p:nvCxnSpPr>
        <p:spPr>
          <a:xfrm>
            <a:off x="3917655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8" name="Gerader Verbinder 10">
            <a:extLst>
              <a:ext uri="{FF2B5EF4-FFF2-40B4-BE49-F238E27FC236}">
                <a16:creationId xmlns:a16="http://schemas.microsoft.com/office/drawing/2014/main" id="{6BA58446-FFEE-48BF-6FD4-BF6994AACFCD}"/>
              </a:ext>
            </a:extLst>
          </p:cNvPr>
          <p:cNvCxnSpPr/>
          <p:nvPr/>
        </p:nvCxnSpPr>
        <p:spPr>
          <a:xfrm>
            <a:off x="8105159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9" name="Gerader Verbinder 11">
            <a:extLst>
              <a:ext uri="{FF2B5EF4-FFF2-40B4-BE49-F238E27FC236}">
                <a16:creationId xmlns:a16="http://schemas.microsoft.com/office/drawing/2014/main" id="{402427D8-59E3-C443-CBBD-EED4FE9799EB}"/>
              </a:ext>
            </a:extLst>
          </p:cNvPr>
          <p:cNvCxnSpPr/>
          <p:nvPr/>
        </p:nvCxnSpPr>
        <p:spPr>
          <a:xfrm>
            <a:off x="125830" y="5234729"/>
            <a:ext cx="7979329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10" name="Gerader Verbinder 12">
            <a:extLst>
              <a:ext uri="{FF2B5EF4-FFF2-40B4-BE49-F238E27FC236}">
                <a16:creationId xmlns:a16="http://schemas.microsoft.com/office/drawing/2014/main" id="{508AA440-DC13-C85D-7CEB-22004A335A99}"/>
              </a:ext>
            </a:extLst>
          </p:cNvPr>
          <p:cNvCxnSpPr/>
          <p:nvPr/>
        </p:nvCxnSpPr>
        <p:spPr>
          <a:xfrm>
            <a:off x="5838736" y="575102"/>
            <a:ext cx="4429390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1" name="Gerader Verbinder 13">
            <a:extLst>
              <a:ext uri="{FF2B5EF4-FFF2-40B4-BE49-F238E27FC236}">
                <a16:creationId xmlns:a16="http://schemas.microsoft.com/office/drawing/2014/main" id="{562D1846-6F46-C952-A4E5-05AC99DF8414}"/>
              </a:ext>
            </a:extLst>
          </p:cNvPr>
          <p:cNvCxnSpPr/>
          <p:nvPr/>
        </p:nvCxnSpPr>
        <p:spPr>
          <a:xfrm>
            <a:off x="11123804" y="575102"/>
            <a:ext cx="864062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12" name="Textfeld 14">
            <a:extLst>
              <a:ext uri="{FF2B5EF4-FFF2-40B4-BE49-F238E27FC236}">
                <a16:creationId xmlns:a16="http://schemas.microsoft.com/office/drawing/2014/main" id="{384573C3-985D-8EB2-D257-2E7EB9A4E6EB}"/>
              </a:ext>
            </a:extLst>
          </p:cNvPr>
          <p:cNvSpPr txBox="1"/>
          <p:nvPr/>
        </p:nvSpPr>
        <p:spPr>
          <a:xfrm>
            <a:off x="151004" y="836337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Rahmenbedingungen</a:t>
            </a:r>
          </a:p>
        </p:txBody>
      </p:sp>
      <p:sp>
        <p:nvSpPr>
          <p:cNvPr id="13" name="Textfeld 15">
            <a:extLst>
              <a:ext uri="{FF2B5EF4-FFF2-40B4-BE49-F238E27FC236}">
                <a16:creationId xmlns:a16="http://schemas.microsoft.com/office/drawing/2014/main" id="{B7115727-7885-0946-970F-7E84711293C5}"/>
              </a:ext>
            </a:extLst>
          </p:cNvPr>
          <p:cNvSpPr txBox="1"/>
          <p:nvPr/>
        </p:nvSpPr>
        <p:spPr>
          <a:xfrm>
            <a:off x="3942828" y="836337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Zielgruppe</a:t>
            </a:r>
          </a:p>
        </p:txBody>
      </p:sp>
      <p:sp>
        <p:nvSpPr>
          <p:cNvPr id="14" name="Textfeld 16">
            <a:extLst>
              <a:ext uri="{FF2B5EF4-FFF2-40B4-BE49-F238E27FC236}">
                <a16:creationId xmlns:a16="http://schemas.microsoft.com/office/drawing/2014/main" id="{8E650063-2EDB-3A14-8D9E-2B313B6D9A34}"/>
              </a:ext>
            </a:extLst>
          </p:cNvPr>
          <p:cNvSpPr txBox="1"/>
          <p:nvPr/>
        </p:nvSpPr>
        <p:spPr>
          <a:xfrm>
            <a:off x="8103769" y="83344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Lernziele</a:t>
            </a:r>
          </a:p>
        </p:txBody>
      </p:sp>
      <p:sp>
        <p:nvSpPr>
          <p:cNvPr id="15" name="Textfeld 17">
            <a:extLst>
              <a:ext uri="{FF2B5EF4-FFF2-40B4-BE49-F238E27FC236}">
                <a16:creationId xmlns:a16="http://schemas.microsoft.com/office/drawing/2014/main" id="{88251CC1-50C3-E185-CD75-E5EF61970654}"/>
              </a:ext>
            </a:extLst>
          </p:cNvPr>
          <p:cNvSpPr txBox="1"/>
          <p:nvPr/>
        </p:nvSpPr>
        <p:spPr>
          <a:xfrm>
            <a:off x="125830" y="526571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Methoden</a:t>
            </a:r>
          </a:p>
        </p:txBody>
      </p:sp>
      <p:sp>
        <p:nvSpPr>
          <p:cNvPr id="16" name="Textfeld 18">
            <a:extLst>
              <a:ext uri="{FF2B5EF4-FFF2-40B4-BE49-F238E27FC236}">
                <a16:creationId xmlns:a16="http://schemas.microsoft.com/office/drawing/2014/main" id="{17022D49-F6CD-DB5A-52B0-CE2E6FB73976}"/>
              </a:ext>
            </a:extLst>
          </p:cNvPr>
          <p:cNvSpPr txBox="1"/>
          <p:nvPr/>
        </p:nvSpPr>
        <p:spPr>
          <a:xfrm>
            <a:off x="3942828" y="5285552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Medien / Tools</a:t>
            </a:r>
          </a:p>
        </p:txBody>
      </p:sp>
      <p:sp>
        <p:nvSpPr>
          <p:cNvPr id="17" name="Textfeld 31">
            <a:extLst>
              <a:ext uri="{FF2B5EF4-FFF2-40B4-BE49-F238E27FC236}">
                <a16:creationId xmlns:a16="http://schemas.microsoft.com/office/drawing/2014/main" id="{3DF9E597-CAD0-0DFA-9C29-821FE46D7FE6}"/>
              </a:ext>
            </a:extLst>
          </p:cNvPr>
          <p:cNvSpPr txBox="1"/>
          <p:nvPr/>
        </p:nvSpPr>
        <p:spPr>
          <a:xfrm>
            <a:off x="3925409" y="1549606"/>
            <a:ext cx="187074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Motivation / Interesse:</a:t>
            </a:r>
          </a:p>
        </p:txBody>
      </p:sp>
      <p:sp>
        <p:nvSpPr>
          <p:cNvPr id="18" name="Textfeld 32">
            <a:extLst>
              <a:ext uri="{FF2B5EF4-FFF2-40B4-BE49-F238E27FC236}">
                <a16:creationId xmlns:a16="http://schemas.microsoft.com/office/drawing/2014/main" id="{E9FB3626-1768-CA0F-3F63-23590870BF26}"/>
              </a:ext>
            </a:extLst>
          </p:cNvPr>
          <p:cNvSpPr txBox="1"/>
          <p:nvPr/>
        </p:nvSpPr>
        <p:spPr>
          <a:xfrm>
            <a:off x="3921495" y="2418834"/>
            <a:ext cx="187074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Erwartungen:</a:t>
            </a:r>
          </a:p>
        </p:txBody>
      </p:sp>
      <p:sp>
        <p:nvSpPr>
          <p:cNvPr id="19" name="Textfeld 33">
            <a:extLst>
              <a:ext uri="{FF2B5EF4-FFF2-40B4-BE49-F238E27FC236}">
                <a16:creationId xmlns:a16="http://schemas.microsoft.com/office/drawing/2014/main" id="{6985E3AF-5149-FB9F-6EAB-78D4285AE6DA}"/>
              </a:ext>
            </a:extLst>
          </p:cNvPr>
          <p:cNvSpPr txBox="1"/>
          <p:nvPr/>
        </p:nvSpPr>
        <p:spPr>
          <a:xfrm>
            <a:off x="3938256" y="3280757"/>
            <a:ext cx="895005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Vorwissen:</a:t>
            </a:r>
          </a:p>
        </p:txBody>
      </p:sp>
      <p:sp>
        <p:nvSpPr>
          <p:cNvPr id="20" name="Textfeld 34">
            <a:extLst>
              <a:ext uri="{FF2B5EF4-FFF2-40B4-BE49-F238E27FC236}">
                <a16:creationId xmlns:a16="http://schemas.microsoft.com/office/drawing/2014/main" id="{AAD659AB-C16D-EF8A-F9F4-D21110F458E4}"/>
              </a:ext>
            </a:extLst>
          </p:cNvPr>
          <p:cNvSpPr txBox="1"/>
          <p:nvPr/>
        </p:nvSpPr>
        <p:spPr>
          <a:xfrm>
            <a:off x="3926369" y="4354601"/>
            <a:ext cx="2365379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Lern- und Arbeitsgewohnheiten:</a:t>
            </a:r>
          </a:p>
        </p:txBody>
      </p:sp>
      <p:cxnSp>
        <p:nvCxnSpPr>
          <p:cNvPr id="21" name="Gerader Verbinder 35">
            <a:extLst>
              <a:ext uri="{FF2B5EF4-FFF2-40B4-BE49-F238E27FC236}">
                <a16:creationId xmlns:a16="http://schemas.microsoft.com/office/drawing/2014/main" id="{20862ACA-97C8-8F79-C40C-57506BF94706}"/>
              </a:ext>
            </a:extLst>
          </p:cNvPr>
          <p:cNvCxnSpPr/>
          <p:nvPr/>
        </p:nvCxnSpPr>
        <p:spPr>
          <a:xfrm flipV="1">
            <a:off x="3892491" y="2410440"/>
            <a:ext cx="4211278" cy="4444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22" name="Gerader Verbinder 36">
            <a:extLst>
              <a:ext uri="{FF2B5EF4-FFF2-40B4-BE49-F238E27FC236}">
                <a16:creationId xmlns:a16="http://schemas.microsoft.com/office/drawing/2014/main" id="{C055E4D3-3447-CEC9-EAFC-B0048A31CC81}"/>
              </a:ext>
            </a:extLst>
          </p:cNvPr>
          <p:cNvCxnSpPr/>
          <p:nvPr/>
        </p:nvCxnSpPr>
        <p:spPr>
          <a:xfrm flipV="1">
            <a:off x="3898864" y="3281315"/>
            <a:ext cx="4211278" cy="4435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23" name="Gerader Verbinder 37">
            <a:extLst>
              <a:ext uri="{FF2B5EF4-FFF2-40B4-BE49-F238E27FC236}">
                <a16:creationId xmlns:a16="http://schemas.microsoft.com/office/drawing/2014/main" id="{2D959FA3-8052-50DC-12FE-C11541D848E5}"/>
              </a:ext>
            </a:extLst>
          </p:cNvPr>
          <p:cNvCxnSpPr/>
          <p:nvPr/>
        </p:nvCxnSpPr>
        <p:spPr>
          <a:xfrm flipV="1">
            <a:off x="3926845" y="4326968"/>
            <a:ext cx="4211278" cy="4444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24" name="Gerader Verbinder 38">
            <a:extLst>
              <a:ext uri="{FF2B5EF4-FFF2-40B4-BE49-F238E27FC236}">
                <a16:creationId xmlns:a16="http://schemas.microsoft.com/office/drawing/2014/main" id="{12B7A497-DDB0-646A-17F5-E65A53FFDA40}"/>
              </a:ext>
            </a:extLst>
          </p:cNvPr>
          <p:cNvCxnSpPr/>
          <p:nvPr/>
        </p:nvCxnSpPr>
        <p:spPr>
          <a:xfrm>
            <a:off x="8096170" y="2011844"/>
            <a:ext cx="397638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25" name="Textfeld 39">
            <a:extLst>
              <a:ext uri="{FF2B5EF4-FFF2-40B4-BE49-F238E27FC236}">
                <a16:creationId xmlns:a16="http://schemas.microsoft.com/office/drawing/2014/main" id="{CFE7C07F-56BA-0795-8436-2C8608628907}"/>
              </a:ext>
            </a:extLst>
          </p:cNvPr>
          <p:cNvSpPr txBox="1"/>
          <p:nvPr/>
        </p:nvSpPr>
        <p:spPr>
          <a:xfrm>
            <a:off x="8103769" y="1269626"/>
            <a:ext cx="88922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Erinnern:</a:t>
            </a:r>
          </a:p>
        </p:txBody>
      </p:sp>
      <p:sp>
        <p:nvSpPr>
          <p:cNvPr id="26" name="Textfeld 40">
            <a:extLst>
              <a:ext uri="{FF2B5EF4-FFF2-40B4-BE49-F238E27FC236}">
                <a16:creationId xmlns:a16="http://schemas.microsoft.com/office/drawing/2014/main" id="{DF9CC208-BB97-0246-D870-70BCABB3F989}"/>
              </a:ext>
            </a:extLst>
          </p:cNvPr>
          <p:cNvSpPr txBox="1"/>
          <p:nvPr/>
        </p:nvSpPr>
        <p:spPr>
          <a:xfrm>
            <a:off x="8081238" y="2022954"/>
            <a:ext cx="88922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Verstehen:</a:t>
            </a:r>
          </a:p>
        </p:txBody>
      </p:sp>
      <p:sp>
        <p:nvSpPr>
          <p:cNvPr id="27" name="Textfeld 41">
            <a:extLst>
              <a:ext uri="{FF2B5EF4-FFF2-40B4-BE49-F238E27FC236}">
                <a16:creationId xmlns:a16="http://schemas.microsoft.com/office/drawing/2014/main" id="{24D861B3-6BE0-B284-6A2C-98AB50FCA56E}"/>
              </a:ext>
            </a:extLst>
          </p:cNvPr>
          <p:cNvSpPr txBox="1"/>
          <p:nvPr/>
        </p:nvSpPr>
        <p:spPr>
          <a:xfrm>
            <a:off x="8081238" y="2753989"/>
            <a:ext cx="1132511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Anwenden:</a:t>
            </a:r>
          </a:p>
        </p:txBody>
      </p:sp>
      <p:cxnSp>
        <p:nvCxnSpPr>
          <p:cNvPr id="28" name="Gerader Verbinder 42">
            <a:extLst>
              <a:ext uri="{FF2B5EF4-FFF2-40B4-BE49-F238E27FC236}">
                <a16:creationId xmlns:a16="http://schemas.microsoft.com/office/drawing/2014/main" id="{EC80CF29-B4B9-5BC8-2C2E-2F5EA01F327A}"/>
              </a:ext>
            </a:extLst>
          </p:cNvPr>
          <p:cNvCxnSpPr/>
          <p:nvPr/>
        </p:nvCxnSpPr>
        <p:spPr>
          <a:xfrm>
            <a:off x="8096170" y="2783333"/>
            <a:ext cx="397638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29" name="Gerader Verbinder 43">
            <a:extLst>
              <a:ext uri="{FF2B5EF4-FFF2-40B4-BE49-F238E27FC236}">
                <a16:creationId xmlns:a16="http://schemas.microsoft.com/office/drawing/2014/main" id="{7C48CD3C-5C57-5C2C-69ED-F024C9163F14}"/>
              </a:ext>
            </a:extLst>
          </p:cNvPr>
          <p:cNvCxnSpPr/>
          <p:nvPr/>
        </p:nvCxnSpPr>
        <p:spPr>
          <a:xfrm>
            <a:off x="8081238" y="3689750"/>
            <a:ext cx="397637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30" name="Textfeld 44">
            <a:extLst>
              <a:ext uri="{FF2B5EF4-FFF2-40B4-BE49-F238E27FC236}">
                <a16:creationId xmlns:a16="http://schemas.microsoft.com/office/drawing/2014/main" id="{52F55FAC-9241-6B28-251A-20D7AA1BB658}"/>
              </a:ext>
            </a:extLst>
          </p:cNvPr>
          <p:cNvSpPr txBox="1"/>
          <p:nvPr/>
        </p:nvSpPr>
        <p:spPr>
          <a:xfrm>
            <a:off x="8081238" y="3689750"/>
            <a:ext cx="1132511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Analysieren:</a:t>
            </a:r>
          </a:p>
        </p:txBody>
      </p:sp>
      <p:cxnSp>
        <p:nvCxnSpPr>
          <p:cNvPr id="31" name="Gerader Verbinder 45">
            <a:extLst>
              <a:ext uri="{FF2B5EF4-FFF2-40B4-BE49-F238E27FC236}">
                <a16:creationId xmlns:a16="http://schemas.microsoft.com/office/drawing/2014/main" id="{D7CAACA7-FDAC-4DAB-5C7E-DACBC3E73BBF}"/>
              </a:ext>
            </a:extLst>
          </p:cNvPr>
          <p:cNvCxnSpPr/>
          <p:nvPr/>
        </p:nvCxnSpPr>
        <p:spPr>
          <a:xfrm>
            <a:off x="8081238" y="4619813"/>
            <a:ext cx="3976378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32" name="Textfeld 46">
            <a:extLst>
              <a:ext uri="{FF2B5EF4-FFF2-40B4-BE49-F238E27FC236}">
                <a16:creationId xmlns:a16="http://schemas.microsoft.com/office/drawing/2014/main" id="{AFC60017-B361-656D-A88C-ACF8BE7916F0}"/>
              </a:ext>
            </a:extLst>
          </p:cNvPr>
          <p:cNvSpPr txBox="1"/>
          <p:nvPr/>
        </p:nvSpPr>
        <p:spPr>
          <a:xfrm>
            <a:off x="8103760" y="4638915"/>
            <a:ext cx="1132511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Bewerten:</a:t>
            </a:r>
          </a:p>
        </p:txBody>
      </p:sp>
      <p:cxnSp>
        <p:nvCxnSpPr>
          <p:cNvPr id="33" name="Gerader Verbinder 47">
            <a:extLst>
              <a:ext uri="{FF2B5EF4-FFF2-40B4-BE49-F238E27FC236}">
                <a16:creationId xmlns:a16="http://schemas.microsoft.com/office/drawing/2014/main" id="{BCB342AC-3730-0BF6-7CAD-EFCE85DB498C}"/>
              </a:ext>
            </a:extLst>
          </p:cNvPr>
          <p:cNvCxnSpPr/>
          <p:nvPr/>
        </p:nvCxnSpPr>
        <p:spPr>
          <a:xfrm>
            <a:off x="8104564" y="5580318"/>
            <a:ext cx="3976379" cy="0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34" name="Textfeld 48">
            <a:extLst>
              <a:ext uri="{FF2B5EF4-FFF2-40B4-BE49-F238E27FC236}">
                <a16:creationId xmlns:a16="http://schemas.microsoft.com/office/drawing/2014/main" id="{C931714A-80DE-7AC3-6BAD-F2A2A9FD8CC4}"/>
              </a:ext>
            </a:extLst>
          </p:cNvPr>
          <p:cNvSpPr txBox="1"/>
          <p:nvPr/>
        </p:nvSpPr>
        <p:spPr>
          <a:xfrm>
            <a:off x="8103760" y="5580318"/>
            <a:ext cx="126673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Synthetisieren:</a:t>
            </a:r>
          </a:p>
        </p:txBody>
      </p:sp>
      <p:sp>
        <p:nvSpPr>
          <p:cNvPr id="35" name="Textfeld 1">
            <a:extLst>
              <a:ext uri="{FF2B5EF4-FFF2-40B4-BE49-F238E27FC236}">
                <a16:creationId xmlns:a16="http://schemas.microsoft.com/office/drawing/2014/main" id="{48B57ACA-1D86-0E2D-B968-9A2F17C6C7D0}"/>
              </a:ext>
            </a:extLst>
          </p:cNvPr>
          <p:cNvSpPr txBox="1"/>
          <p:nvPr/>
        </p:nvSpPr>
        <p:spPr>
          <a:xfrm>
            <a:off x="128473" y="2790739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Inhalte</a:t>
            </a:r>
          </a:p>
        </p:txBody>
      </p:sp>
      <p:cxnSp>
        <p:nvCxnSpPr>
          <p:cNvPr id="36" name="Gerader Verbinder 2">
            <a:extLst>
              <a:ext uri="{FF2B5EF4-FFF2-40B4-BE49-F238E27FC236}">
                <a16:creationId xmlns:a16="http://schemas.microsoft.com/office/drawing/2014/main" id="{80A4A25F-AC23-7012-E202-3610F94C1999}"/>
              </a:ext>
            </a:extLst>
          </p:cNvPr>
          <p:cNvCxnSpPr/>
          <p:nvPr/>
        </p:nvCxnSpPr>
        <p:spPr>
          <a:xfrm>
            <a:off x="106820" y="2780260"/>
            <a:ext cx="3810835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37" name="Textfeld 19">
            <a:extLst>
              <a:ext uri="{FF2B5EF4-FFF2-40B4-BE49-F238E27FC236}">
                <a16:creationId xmlns:a16="http://schemas.microsoft.com/office/drawing/2014/main" id="{D0CF9CFC-A55E-D7B1-8304-E8B73B94ED7E}"/>
              </a:ext>
            </a:extLst>
          </p:cNvPr>
          <p:cNvSpPr txBox="1"/>
          <p:nvPr/>
        </p:nvSpPr>
        <p:spPr>
          <a:xfrm>
            <a:off x="5465487" y="6579976"/>
            <a:ext cx="94288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CC BY-SA 4.0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9">
            <a:extLst>
              <a:ext uri="{FF2B5EF4-FFF2-40B4-BE49-F238E27FC236}">
                <a16:creationId xmlns:a16="http://schemas.microsoft.com/office/drawing/2014/main" id="{ECA501FC-EC41-4083-F1D6-C9BFC3B40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5">
            <a:extLst>
              <a:ext uri="{FF2B5EF4-FFF2-40B4-BE49-F238E27FC236}">
                <a16:creationId xmlns:a16="http://schemas.microsoft.com/office/drawing/2014/main" id="{DF7DF1EC-B010-A69B-615F-BFA59B158170}"/>
              </a:ext>
            </a:extLst>
          </p:cNvPr>
          <p:cNvSpPr txBox="1"/>
          <p:nvPr/>
        </p:nvSpPr>
        <p:spPr>
          <a:xfrm>
            <a:off x="106820" y="189811"/>
            <a:ext cx="4134468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000000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Course Planning Canvas</a:t>
            </a:r>
          </a:p>
        </p:txBody>
      </p:sp>
      <p:sp>
        <p:nvSpPr>
          <p:cNvPr id="4" name="Textfeld 6">
            <a:extLst>
              <a:ext uri="{FF2B5EF4-FFF2-40B4-BE49-F238E27FC236}">
                <a16:creationId xmlns:a16="http://schemas.microsoft.com/office/drawing/2014/main" id="{568E3BED-4EB2-A9C3-4F7C-CFBCCCA45ACD}"/>
              </a:ext>
            </a:extLst>
          </p:cNvPr>
          <p:cNvSpPr txBox="1"/>
          <p:nvPr/>
        </p:nvSpPr>
        <p:spPr>
          <a:xfrm>
            <a:off x="4261469" y="367991"/>
            <a:ext cx="1669548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Veranstaltungstitel</a:t>
            </a:r>
            <a:r>
              <a: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:</a:t>
            </a:r>
          </a:p>
        </p:txBody>
      </p:sp>
      <p:cxnSp>
        <p:nvCxnSpPr>
          <p:cNvPr id="5" name="Gerader Verbinder 7">
            <a:extLst>
              <a:ext uri="{FF2B5EF4-FFF2-40B4-BE49-F238E27FC236}">
                <a16:creationId xmlns:a16="http://schemas.microsoft.com/office/drawing/2014/main" id="{CACCAB4A-860E-A603-6504-CDD6904BEBD2}"/>
              </a:ext>
            </a:extLst>
          </p:cNvPr>
          <p:cNvCxnSpPr/>
          <p:nvPr/>
        </p:nvCxnSpPr>
        <p:spPr>
          <a:xfrm>
            <a:off x="125830" y="796954"/>
            <a:ext cx="11954317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6" name="Textfeld 8">
            <a:extLst>
              <a:ext uri="{FF2B5EF4-FFF2-40B4-BE49-F238E27FC236}">
                <a16:creationId xmlns:a16="http://schemas.microsoft.com/office/drawing/2014/main" id="{EC4D3848-7958-05C4-A11C-8B67218C4A07}"/>
              </a:ext>
            </a:extLst>
          </p:cNvPr>
          <p:cNvSpPr txBox="1"/>
          <p:nvPr/>
        </p:nvSpPr>
        <p:spPr>
          <a:xfrm>
            <a:off x="10427515" y="367991"/>
            <a:ext cx="805339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Datum:</a:t>
            </a:r>
          </a:p>
        </p:txBody>
      </p:sp>
      <p:cxnSp>
        <p:nvCxnSpPr>
          <p:cNvPr id="7" name="Gerader Verbinder 9">
            <a:extLst>
              <a:ext uri="{FF2B5EF4-FFF2-40B4-BE49-F238E27FC236}">
                <a16:creationId xmlns:a16="http://schemas.microsoft.com/office/drawing/2014/main" id="{2B309AFC-A9D7-2EDF-59CD-B3B95EAD7D0B}"/>
              </a:ext>
            </a:extLst>
          </p:cNvPr>
          <p:cNvCxnSpPr/>
          <p:nvPr/>
        </p:nvCxnSpPr>
        <p:spPr>
          <a:xfrm>
            <a:off x="3917655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8" name="Gerader Verbinder 10">
            <a:extLst>
              <a:ext uri="{FF2B5EF4-FFF2-40B4-BE49-F238E27FC236}">
                <a16:creationId xmlns:a16="http://schemas.microsoft.com/office/drawing/2014/main" id="{65B54D7E-0005-9352-6045-9C531F990EF3}"/>
              </a:ext>
            </a:extLst>
          </p:cNvPr>
          <p:cNvCxnSpPr/>
          <p:nvPr/>
        </p:nvCxnSpPr>
        <p:spPr>
          <a:xfrm>
            <a:off x="8105159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9" name="Gerader Verbinder 11">
            <a:extLst>
              <a:ext uri="{FF2B5EF4-FFF2-40B4-BE49-F238E27FC236}">
                <a16:creationId xmlns:a16="http://schemas.microsoft.com/office/drawing/2014/main" id="{C46D1760-9ADF-66EA-3AD7-6C4CB31C5916}"/>
              </a:ext>
            </a:extLst>
          </p:cNvPr>
          <p:cNvCxnSpPr/>
          <p:nvPr/>
        </p:nvCxnSpPr>
        <p:spPr>
          <a:xfrm>
            <a:off x="125830" y="5234729"/>
            <a:ext cx="7979329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10" name="Gerader Verbinder 12">
            <a:extLst>
              <a:ext uri="{FF2B5EF4-FFF2-40B4-BE49-F238E27FC236}">
                <a16:creationId xmlns:a16="http://schemas.microsoft.com/office/drawing/2014/main" id="{8F450EDE-711B-E851-0350-996A1BED668F}"/>
              </a:ext>
            </a:extLst>
          </p:cNvPr>
          <p:cNvCxnSpPr/>
          <p:nvPr/>
        </p:nvCxnSpPr>
        <p:spPr>
          <a:xfrm>
            <a:off x="5838736" y="575102"/>
            <a:ext cx="4429390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1" name="Gerader Verbinder 13">
            <a:extLst>
              <a:ext uri="{FF2B5EF4-FFF2-40B4-BE49-F238E27FC236}">
                <a16:creationId xmlns:a16="http://schemas.microsoft.com/office/drawing/2014/main" id="{C322E082-5F3D-424E-DC56-8B2E37DB83FF}"/>
              </a:ext>
            </a:extLst>
          </p:cNvPr>
          <p:cNvCxnSpPr/>
          <p:nvPr/>
        </p:nvCxnSpPr>
        <p:spPr>
          <a:xfrm>
            <a:off x="11123804" y="575102"/>
            <a:ext cx="864062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12" name="Textfeld 14">
            <a:extLst>
              <a:ext uri="{FF2B5EF4-FFF2-40B4-BE49-F238E27FC236}">
                <a16:creationId xmlns:a16="http://schemas.microsoft.com/office/drawing/2014/main" id="{36B60B57-D03D-7F25-84D5-5231AF8D8D4F}"/>
              </a:ext>
            </a:extLst>
          </p:cNvPr>
          <p:cNvSpPr txBox="1"/>
          <p:nvPr/>
        </p:nvSpPr>
        <p:spPr>
          <a:xfrm>
            <a:off x="151004" y="836337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Rahmenbedingungen</a:t>
            </a:r>
          </a:p>
        </p:txBody>
      </p:sp>
      <p:sp>
        <p:nvSpPr>
          <p:cNvPr id="13" name="Textfeld 15">
            <a:extLst>
              <a:ext uri="{FF2B5EF4-FFF2-40B4-BE49-F238E27FC236}">
                <a16:creationId xmlns:a16="http://schemas.microsoft.com/office/drawing/2014/main" id="{327033D8-18BC-9079-B143-661C4D248E5E}"/>
              </a:ext>
            </a:extLst>
          </p:cNvPr>
          <p:cNvSpPr txBox="1"/>
          <p:nvPr/>
        </p:nvSpPr>
        <p:spPr>
          <a:xfrm>
            <a:off x="3942828" y="836337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Zielgruppe</a:t>
            </a:r>
          </a:p>
        </p:txBody>
      </p:sp>
      <p:sp>
        <p:nvSpPr>
          <p:cNvPr id="14" name="Textfeld 16">
            <a:extLst>
              <a:ext uri="{FF2B5EF4-FFF2-40B4-BE49-F238E27FC236}">
                <a16:creationId xmlns:a16="http://schemas.microsoft.com/office/drawing/2014/main" id="{0EF19E83-FD94-B764-9E67-99BABCDA59ED}"/>
              </a:ext>
            </a:extLst>
          </p:cNvPr>
          <p:cNvSpPr txBox="1"/>
          <p:nvPr/>
        </p:nvSpPr>
        <p:spPr>
          <a:xfrm>
            <a:off x="8103769" y="83344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Lernziele</a:t>
            </a:r>
          </a:p>
        </p:txBody>
      </p:sp>
      <p:sp>
        <p:nvSpPr>
          <p:cNvPr id="15" name="Textfeld 17">
            <a:extLst>
              <a:ext uri="{FF2B5EF4-FFF2-40B4-BE49-F238E27FC236}">
                <a16:creationId xmlns:a16="http://schemas.microsoft.com/office/drawing/2014/main" id="{0BE2E8D3-DA7F-1906-20C4-0713D12DF382}"/>
              </a:ext>
            </a:extLst>
          </p:cNvPr>
          <p:cNvSpPr txBox="1"/>
          <p:nvPr/>
        </p:nvSpPr>
        <p:spPr>
          <a:xfrm>
            <a:off x="125830" y="526571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Methoden</a:t>
            </a:r>
          </a:p>
        </p:txBody>
      </p:sp>
      <p:sp>
        <p:nvSpPr>
          <p:cNvPr id="16" name="Textfeld 18">
            <a:extLst>
              <a:ext uri="{FF2B5EF4-FFF2-40B4-BE49-F238E27FC236}">
                <a16:creationId xmlns:a16="http://schemas.microsoft.com/office/drawing/2014/main" id="{3DBEA96C-B5B9-9B82-F7DA-5DA5E700C421}"/>
              </a:ext>
            </a:extLst>
          </p:cNvPr>
          <p:cNvSpPr txBox="1"/>
          <p:nvPr/>
        </p:nvSpPr>
        <p:spPr>
          <a:xfrm>
            <a:off x="3942828" y="5285552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Medien / Tools</a:t>
            </a:r>
          </a:p>
        </p:txBody>
      </p:sp>
      <p:sp>
        <p:nvSpPr>
          <p:cNvPr id="17" name="Textfeld 31">
            <a:extLst>
              <a:ext uri="{FF2B5EF4-FFF2-40B4-BE49-F238E27FC236}">
                <a16:creationId xmlns:a16="http://schemas.microsoft.com/office/drawing/2014/main" id="{EFC8233F-B0E5-E6F0-E8A6-82F3731FD55C}"/>
              </a:ext>
            </a:extLst>
          </p:cNvPr>
          <p:cNvSpPr txBox="1"/>
          <p:nvPr/>
        </p:nvSpPr>
        <p:spPr>
          <a:xfrm>
            <a:off x="3926369" y="1676396"/>
            <a:ext cx="187074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Motivation / Interesse:</a:t>
            </a:r>
          </a:p>
        </p:txBody>
      </p:sp>
      <p:sp>
        <p:nvSpPr>
          <p:cNvPr id="18" name="Textfeld 32">
            <a:extLst>
              <a:ext uri="{FF2B5EF4-FFF2-40B4-BE49-F238E27FC236}">
                <a16:creationId xmlns:a16="http://schemas.microsoft.com/office/drawing/2014/main" id="{C07F1470-74D6-8548-A0B6-7BE1274E3333}"/>
              </a:ext>
            </a:extLst>
          </p:cNvPr>
          <p:cNvSpPr txBox="1"/>
          <p:nvPr/>
        </p:nvSpPr>
        <p:spPr>
          <a:xfrm>
            <a:off x="3921495" y="2418834"/>
            <a:ext cx="187074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Erwartungen:</a:t>
            </a:r>
          </a:p>
        </p:txBody>
      </p:sp>
      <p:sp>
        <p:nvSpPr>
          <p:cNvPr id="19" name="Textfeld 33">
            <a:extLst>
              <a:ext uri="{FF2B5EF4-FFF2-40B4-BE49-F238E27FC236}">
                <a16:creationId xmlns:a16="http://schemas.microsoft.com/office/drawing/2014/main" id="{9FB91952-26A6-86D0-A8BD-18EB97D19B39}"/>
              </a:ext>
            </a:extLst>
          </p:cNvPr>
          <p:cNvSpPr txBox="1"/>
          <p:nvPr/>
        </p:nvSpPr>
        <p:spPr>
          <a:xfrm>
            <a:off x="3938256" y="3280757"/>
            <a:ext cx="895005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Vorwissen:</a:t>
            </a:r>
          </a:p>
        </p:txBody>
      </p:sp>
      <p:sp>
        <p:nvSpPr>
          <p:cNvPr id="20" name="Textfeld 34">
            <a:extLst>
              <a:ext uri="{FF2B5EF4-FFF2-40B4-BE49-F238E27FC236}">
                <a16:creationId xmlns:a16="http://schemas.microsoft.com/office/drawing/2014/main" id="{39C2CDE1-0A8E-9104-2794-FBCB510FC858}"/>
              </a:ext>
            </a:extLst>
          </p:cNvPr>
          <p:cNvSpPr txBox="1"/>
          <p:nvPr/>
        </p:nvSpPr>
        <p:spPr>
          <a:xfrm>
            <a:off x="3926369" y="4354601"/>
            <a:ext cx="2365379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Lern- und Arbeitsgewohnheiten:</a:t>
            </a:r>
          </a:p>
        </p:txBody>
      </p:sp>
      <p:cxnSp>
        <p:nvCxnSpPr>
          <p:cNvPr id="21" name="Gerader Verbinder 35">
            <a:extLst>
              <a:ext uri="{FF2B5EF4-FFF2-40B4-BE49-F238E27FC236}">
                <a16:creationId xmlns:a16="http://schemas.microsoft.com/office/drawing/2014/main" id="{29F11F37-702C-0113-0495-5AB07C9F75F8}"/>
              </a:ext>
            </a:extLst>
          </p:cNvPr>
          <p:cNvCxnSpPr/>
          <p:nvPr/>
        </p:nvCxnSpPr>
        <p:spPr>
          <a:xfrm flipV="1">
            <a:off x="3892491" y="2410440"/>
            <a:ext cx="4211278" cy="4444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22" name="Gerader Verbinder 36">
            <a:extLst>
              <a:ext uri="{FF2B5EF4-FFF2-40B4-BE49-F238E27FC236}">
                <a16:creationId xmlns:a16="http://schemas.microsoft.com/office/drawing/2014/main" id="{BBB00837-B6FA-D82C-D271-031D3370DC3B}"/>
              </a:ext>
            </a:extLst>
          </p:cNvPr>
          <p:cNvCxnSpPr/>
          <p:nvPr/>
        </p:nvCxnSpPr>
        <p:spPr>
          <a:xfrm flipV="1">
            <a:off x="3898864" y="3281315"/>
            <a:ext cx="4211278" cy="4435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23" name="Gerader Verbinder 37">
            <a:extLst>
              <a:ext uri="{FF2B5EF4-FFF2-40B4-BE49-F238E27FC236}">
                <a16:creationId xmlns:a16="http://schemas.microsoft.com/office/drawing/2014/main" id="{88938DC9-AC9B-1591-A2D6-22FFAEA9EE93}"/>
              </a:ext>
            </a:extLst>
          </p:cNvPr>
          <p:cNvCxnSpPr/>
          <p:nvPr/>
        </p:nvCxnSpPr>
        <p:spPr>
          <a:xfrm flipV="1">
            <a:off x="3926845" y="4326968"/>
            <a:ext cx="4211278" cy="4444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sp>
        <p:nvSpPr>
          <p:cNvPr id="24" name="Textfeld 1">
            <a:extLst>
              <a:ext uri="{FF2B5EF4-FFF2-40B4-BE49-F238E27FC236}">
                <a16:creationId xmlns:a16="http://schemas.microsoft.com/office/drawing/2014/main" id="{BEE4AE4A-479E-E964-52C9-E763C57FD73B}"/>
              </a:ext>
            </a:extLst>
          </p:cNvPr>
          <p:cNvSpPr txBox="1"/>
          <p:nvPr/>
        </p:nvSpPr>
        <p:spPr>
          <a:xfrm>
            <a:off x="128473" y="2790739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Inhalte</a:t>
            </a:r>
          </a:p>
        </p:txBody>
      </p:sp>
      <p:cxnSp>
        <p:nvCxnSpPr>
          <p:cNvPr id="25" name="Gerader Verbinder 2">
            <a:extLst>
              <a:ext uri="{FF2B5EF4-FFF2-40B4-BE49-F238E27FC236}">
                <a16:creationId xmlns:a16="http://schemas.microsoft.com/office/drawing/2014/main" id="{FDEA9E3F-9091-45DF-1FFA-44EC4793200A}"/>
              </a:ext>
            </a:extLst>
          </p:cNvPr>
          <p:cNvCxnSpPr/>
          <p:nvPr/>
        </p:nvCxnSpPr>
        <p:spPr>
          <a:xfrm flipV="1">
            <a:off x="3880521" y="1681380"/>
            <a:ext cx="4211278" cy="4444"/>
          </a:xfrm>
          <a:prstGeom prst="straightConnector1">
            <a:avLst/>
          </a:prstGeom>
          <a:noFill/>
          <a:ln w="28575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26" name="Gerader Verbinder 3">
            <a:extLst>
              <a:ext uri="{FF2B5EF4-FFF2-40B4-BE49-F238E27FC236}">
                <a16:creationId xmlns:a16="http://schemas.microsoft.com/office/drawing/2014/main" id="{A4E84137-26FD-E231-F211-BA0596E5E87A}"/>
              </a:ext>
            </a:extLst>
          </p:cNvPr>
          <p:cNvCxnSpPr/>
          <p:nvPr/>
        </p:nvCxnSpPr>
        <p:spPr>
          <a:xfrm>
            <a:off x="106820" y="2780260"/>
            <a:ext cx="3810835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27" name="Textfeld 20">
            <a:extLst>
              <a:ext uri="{FF2B5EF4-FFF2-40B4-BE49-F238E27FC236}">
                <a16:creationId xmlns:a16="http://schemas.microsoft.com/office/drawing/2014/main" id="{9F3BDB73-1582-ED15-5318-DD28EE593806}"/>
              </a:ext>
            </a:extLst>
          </p:cNvPr>
          <p:cNvSpPr txBox="1"/>
          <p:nvPr/>
        </p:nvSpPr>
        <p:spPr>
          <a:xfrm>
            <a:off x="5465487" y="6579976"/>
            <a:ext cx="94288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CC BY-SA 4.0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2">
            <a:extLst>
              <a:ext uri="{FF2B5EF4-FFF2-40B4-BE49-F238E27FC236}">
                <a16:creationId xmlns:a16="http://schemas.microsoft.com/office/drawing/2014/main" id="{CBA743CF-8743-9200-8668-AC19ACD8D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5">
            <a:extLst>
              <a:ext uri="{FF2B5EF4-FFF2-40B4-BE49-F238E27FC236}">
                <a16:creationId xmlns:a16="http://schemas.microsoft.com/office/drawing/2014/main" id="{84C084D4-9F96-262F-7461-326B3BFD7A26}"/>
              </a:ext>
            </a:extLst>
          </p:cNvPr>
          <p:cNvSpPr txBox="1"/>
          <p:nvPr/>
        </p:nvSpPr>
        <p:spPr>
          <a:xfrm>
            <a:off x="106820" y="180283"/>
            <a:ext cx="4134468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000000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Course Planning Canvas</a:t>
            </a:r>
          </a:p>
        </p:txBody>
      </p:sp>
      <p:sp>
        <p:nvSpPr>
          <p:cNvPr id="4" name="Textfeld 6">
            <a:extLst>
              <a:ext uri="{FF2B5EF4-FFF2-40B4-BE49-F238E27FC236}">
                <a16:creationId xmlns:a16="http://schemas.microsoft.com/office/drawing/2014/main" id="{587FF26F-60A6-681D-AFCA-B443B79F21B8}"/>
              </a:ext>
            </a:extLst>
          </p:cNvPr>
          <p:cNvSpPr txBox="1"/>
          <p:nvPr/>
        </p:nvSpPr>
        <p:spPr>
          <a:xfrm>
            <a:off x="4261469" y="367991"/>
            <a:ext cx="1669548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Veranstaltungstitel</a:t>
            </a:r>
            <a:r>
              <a: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:</a:t>
            </a:r>
          </a:p>
        </p:txBody>
      </p:sp>
      <p:cxnSp>
        <p:nvCxnSpPr>
          <p:cNvPr id="5" name="Gerader Verbinder 7">
            <a:extLst>
              <a:ext uri="{FF2B5EF4-FFF2-40B4-BE49-F238E27FC236}">
                <a16:creationId xmlns:a16="http://schemas.microsoft.com/office/drawing/2014/main" id="{E37C5D1C-8E32-C66B-CFEA-8677B3220CB7}"/>
              </a:ext>
            </a:extLst>
          </p:cNvPr>
          <p:cNvCxnSpPr/>
          <p:nvPr/>
        </p:nvCxnSpPr>
        <p:spPr>
          <a:xfrm>
            <a:off x="125830" y="796954"/>
            <a:ext cx="11954317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6" name="Textfeld 8">
            <a:extLst>
              <a:ext uri="{FF2B5EF4-FFF2-40B4-BE49-F238E27FC236}">
                <a16:creationId xmlns:a16="http://schemas.microsoft.com/office/drawing/2014/main" id="{E8AE6DA8-BAAE-FF13-B5DA-646DE45AC453}"/>
              </a:ext>
            </a:extLst>
          </p:cNvPr>
          <p:cNvSpPr txBox="1"/>
          <p:nvPr/>
        </p:nvSpPr>
        <p:spPr>
          <a:xfrm>
            <a:off x="10427515" y="367991"/>
            <a:ext cx="805339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Datum:</a:t>
            </a:r>
          </a:p>
        </p:txBody>
      </p:sp>
      <p:cxnSp>
        <p:nvCxnSpPr>
          <p:cNvPr id="7" name="Gerader Verbinder 9">
            <a:extLst>
              <a:ext uri="{FF2B5EF4-FFF2-40B4-BE49-F238E27FC236}">
                <a16:creationId xmlns:a16="http://schemas.microsoft.com/office/drawing/2014/main" id="{4F074878-6B62-0057-1092-7E4EB9C48152}"/>
              </a:ext>
            </a:extLst>
          </p:cNvPr>
          <p:cNvCxnSpPr/>
          <p:nvPr/>
        </p:nvCxnSpPr>
        <p:spPr>
          <a:xfrm>
            <a:off x="3917655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8" name="Gerader Verbinder 10">
            <a:extLst>
              <a:ext uri="{FF2B5EF4-FFF2-40B4-BE49-F238E27FC236}">
                <a16:creationId xmlns:a16="http://schemas.microsoft.com/office/drawing/2014/main" id="{45BA1C8D-CAD0-5B96-21E4-99607A60574E}"/>
              </a:ext>
            </a:extLst>
          </p:cNvPr>
          <p:cNvCxnSpPr/>
          <p:nvPr/>
        </p:nvCxnSpPr>
        <p:spPr>
          <a:xfrm>
            <a:off x="8105159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9" name="Gerader Verbinder 11">
            <a:extLst>
              <a:ext uri="{FF2B5EF4-FFF2-40B4-BE49-F238E27FC236}">
                <a16:creationId xmlns:a16="http://schemas.microsoft.com/office/drawing/2014/main" id="{0FBF0D54-632A-4C88-302B-D14A30759509}"/>
              </a:ext>
            </a:extLst>
          </p:cNvPr>
          <p:cNvCxnSpPr/>
          <p:nvPr/>
        </p:nvCxnSpPr>
        <p:spPr>
          <a:xfrm>
            <a:off x="125830" y="5234729"/>
            <a:ext cx="7979329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10" name="Gerader Verbinder 12">
            <a:extLst>
              <a:ext uri="{FF2B5EF4-FFF2-40B4-BE49-F238E27FC236}">
                <a16:creationId xmlns:a16="http://schemas.microsoft.com/office/drawing/2014/main" id="{0F56C0DE-0A51-F8C0-CC6B-942AC3F2C8FB}"/>
              </a:ext>
            </a:extLst>
          </p:cNvPr>
          <p:cNvCxnSpPr/>
          <p:nvPr/>
        </p:nvCxnSpPr>
        <p:spPr>
          <a:xfrm>
            <a:off x="5838736" y="575102"/>
            <a:ext cx="4429390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1" name="Gerader Verbinder 13">
            <a:extLst>
              <a:ext uri="{FF2B5EF4-FFF2-40B4-BE49-F238E27FC236}">
                <a16:creationId xmlns:a16="http://schemas.microsoft.com/office/drawing/2014/main" id="{F3106059-59F5-EDE4-D7E7-80A1BCC48C69}"/>
              </a:ext>
            </a:extLst>
          </p:cNvPr>
          <p:cNvCxnSpPr/>
          <p:nvPr/>
        </p:nvCxnSpPr>
        <p:spPr>
          <a:xfrm>
            <a:off x="11123804" y="575102"/>
            <a:ext cx="864062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12" name="Textfeld 14">
            <a:extLst>
              <a:ext uri="{FF2B5EF4-FFF2-40B4-BE49-F238E27FC236}">
                <a16:creationId xmlns:a16="http://schemas.microsoft.com/office/drawing/2014/main" id="{35D089CC-CF4D-EF23-AAF3-361AFAC5C7C3}"/>
              </a:ext>
            </a:extLst>
          </p:cNvPr>
          <p:cNvSpPr txBox="1"/>
          <p:nvPr/>
        </p:nvSpPr>
        <p:spPr>
          <a:xfrm>
            <a:off x="151004" y="825858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Rahmenbedingungen</a:t>
            </a:r>
          </a:p>
        </p:txBody>
      </p:sp>
      <p:sp>
        <p:nvSpPr>
          <p:cNvPr id="13" name="Textfeld 15">
            <a:extLst>
              <a:ext uri="{FF2B5EF4-FFF2-40B4-BE49-F238E27FC236}">
                <a16:creationId xmlns:a16="http://schemas.microsoft.com/office/drawing/2014/main" id="{217B19BE-E58F-CF54-294A-099583EA9446}"/>
              </a:ext>
            </a:extLst>
          </p:cNvPr>
          <p:cNvSpPr txBox="1"/>
          <p:nvPr/>
        </p:nvSpPr>
        <p:spPr>
          <a:xfrm>
            <a:off x="3942828" y="82585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Zielgruppe</a:t>
            </a:r>
          </a:p>
        </p:txBody>
      </p:sp>
      <p:sp>
        <p:nvSpPr>
          <p:cNvPr id="14" name="Textfeld 16">
            <a:extLst>
              <a:ext uri="{FF2B5EF4-FFF2-40B4-BE49-F238E27FC236}">
                <a16:creationId xmlns:a16="http://schemas.microsoft.com/office/drawing/2014/main" id="{61398428-924A-227D-FE97-2AE269AB8C2B}"/>
              </a:ext>
            </a:extLst>
          </p:cNvPr>
          <p:cNvSpPr txBox="1"/>
          <p:nvPr/>
        </p:nvSpPr>
        <p:spPr>
          <a:xfrm>
            <a:off x="8103769" y="83344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Lernziele</a:t>
            </a:r>
          </a:p>
        </p:txBody>
      </p:sp>
      <p:sp>
        <p:nvSpPr>
          <p:cNvPr id="15" name="Textfeld 17">
            <a:extLst>
              <a:ext uri="{FF2B5EF4-FFF2-40B4-BE49-F238E27FC236}">
                <a16:creationId xmlns:a16="http://schemas.microsoft.com/office/drawing/2014/main" id="{9F80DBA0-0F40-3B5F-CE2E-1B3A9565DDEA}"/>
              </a:ext>
            </a:extLst>
          </p:cNvPr>
          <p:cNvSpPr txBox="1"/>
          <p:nvPr/>
        </p:nvSpPr>
        <p:spPr>
          <a:xfrm>
            <a:off x="125830" y="5255239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Methoden</a:t>
            </a:r>
          </a:p>
        </p:txBody>
      </p:sp>
      <p:sp>
        <p:nvSpPr>
          <p:cNvPr id="16" name="Textfeld 18">
            <a:extLst>
              <a:ext uri="{FF2B5EF4-FFF2-40B4-BE49-F238E27FC236}">
                <a16:creationId xmlns:a16="http://schemas.microsoft.com/office/drawing/2014/main" id="{EF66B902-0727-F52C-9431-FD1208769A33}"/>
              </a:ext>
            </a:extLst>
          </p:cNvPr>
          <p:cNvSpPr txBox="1"/>
          <p:nvPr/>
        </p:nvSpPr>
        <p:spPr>
          <a:xfrm>
            <a:off x="3942828" y="5275073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Medien / Tools</a:t>
            </a:r>
          </a:p>
        </p:txBody>
      </p:sp>
      <p:sp>
        <p:nvSpPr>
          <p:cNvPr id="17" name="Textfeld 1">
            <a:extLst>
              <a:ext uri="{FF2B5EF4-FFF2-40B4-BE49-F238E27FC236}">
                <a16:creationId xmlns:a16="http://schemas.microsoft.com/office/drawing/2014/main" id="{B46A3BF7-45CB-5E41-DB94-971F2B538864}"/>
              </a:ext>
            </a:extLst>
          </p:cNvPr>
          <p:cNvSpPr txBox="1"/>
          <p:nvPr/>
        </p:nvSpPr>
        <p:spPr>
          <a:xfrm>
            <a:off x="128473" y="2780260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Inhalte</a:t>
            </a:r>
          </a:p>
        </p:txBody>
      </p:sp>
      <p:cxnSp>
        <p:nvCxnSpPr>
          <p:cNvPr id="18" name="Gerader Verbinder 3">
            <a:extLst>
              <a:ext uri="{FF2B5EF4-FFF2-40B4-BE49-F238E27FC236}">
                <a16:creationId xmlns:a16="http://schemas.microsoft.com/office/drawing/2014/main" id="{2ACA5AC4-EACE-21B5-F07A-EF3FC7638399}"/>
              </a:ext>
            </a:extLst>
          </p:cNvPr>
          <p:cNvCxnSpPr/>
          <p:nvPr/>
        </p:nvCxnSpPr>
        <p:spPr>
          <a:xfrm>
            <a:off x="106820" y="2780260"/>
            <a:ext cx="3810835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19" name="Textfeld 19">
            <a:extLst>
              <a:ext uri="{FF2B5EF4-FFF2-40B4-BE49-F238E27FC236}">
                <a16:creationId xmlns:a16="http://schemas.microsoft.com/office/drawing/2014/main" id="{355BEA58-558F-ED44-9030-0237AEA11C6F}"/>
              </a:ext>
            </a:extLst>
          </p:cNvPr>
          <p:cNvSpPr txBox="1"/>
          <p:nvPr/>
        </p:nvSpPr>
        <p:spPr>
          <a:xfrm>
            <a:off x="5465487" y="6579976"/>
            <a:ext cx="94288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CC BY-SA 4.0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2">
            <a:extLst>
              <a:ext uri="{FF2B5EF4-FFF2-40B4-BE49-F238E27FC236}">
                <a16:creationId xmlns:a16="http://schemas.microsoft.com/office/drawing/2014/main" id="{04672C75-B61A-6EE2-A2EF-F21637973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5">
            <a:extLst>
              <a:ext uri="{FF2B5EF4-FFF2-40B4-BE49-F238E27FC236}">
                <a16:creationId xmlns:a16="http://schemas.microsoft.com/office/drawing/2014/main" id="{3B54281E-469C-1E69-EDB2-A4C8DDF58E79}"/>
              </a:ext>
            </a:extLst>
          </p:cNvPr>
          <p:cNvSpPr txBox="1"/>
          <p:nvPr/>
        </p:nvSpPr>
        <p:spPr>
          <a:xfrm>
            <a:off x="106820" y="180283"/>
            <a:ext cx="4134468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000000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Course Planning Canvas</a:t>
            </a:r>
          </a:p>
        </p:txBody>
      </p:sp>
      <p:sp>
        <p:nvSpPr>
          <p:cNvPr id="4" name="Textfeld 6">
            <a:extLst>
              <a:ext uri="{FF2B5EF4-FFF2-40B4-BE49-F238E27FC236}">
                <a16:creationId xmlns:a16="http://schemas.microsoft.com/office/drawing/2014/main" id="{B64322BC-1DA4-E814-270D-68E11F346403}"/>
              </a:ext>
            </a:extLst>
          </p:cNvPr>
          <p:cNvSpPr txBox="1"/>
          <p:nvPr/>
        </p:nvSpPr>
        <p:spPr>
          <a:xfrm>
            <a:off x="4261469" y="367991"/>
            <a:ext cx="1669548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Veranstaltungstitel</a:t>
            </a:r>
            <a:r>
              <a: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:</a:t>
            </a:r>
          </a:p>
        </p:txBody>
      </p:sp>
      <p:cxnSp>
        <p:nvCxnSpPr>
          <p:cNvPr id="5" name="Gerader Verbinder 7">
            <a:extLst>
              <a:ext uri="{FF2B5EF4-FFF2-40B4-BE49-F238E27FC236}">
                <a16:creationId xmlns:a16="http://schemas.microsoft.com/office/drawing/2014/main" id="{56A435C6-0787-5B11-7942-65164F408B5C}"/>
              </a:ext>
            </a:extLst>
          </p:cNvPr>
          <p:cNvCxnSpPr/>
          <p:nvPr/>
        </p:nvCxnSpPr>
        <p:spPr>
          <a:xfrm>
            <a:off x="125830" y="796954"/>
            <a:ext cx="11954317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sp>
        <p:nvSpPr>
          <p:cNvPr id="6" name="Textfeld 8">
            <a:extLst>
              <a:ext uri="{FF2B5EF4-FFF2-40B4-BE49-F238E27FC236}">
                <a16:creationId xmlns:a16="http://schemas.microsoft.com/office/drawing/2014/main" id="{526654AA-331A-CD82-8011-7156D8275B19}"/>
              </a:ext>
            </a:extLst>
          </p:cNvPr>
          <p:cNvSpPr txBox="1"/>
          <p:nvPr/>
        </p:nvSpPr>
        <p:spPr>
          <a:xfrm>
            <a:off x="10427515" y="367991"/>
            <a:ext cx="805339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1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Datum:</a:t>
            </a:r>
          </a:p>
        </p:txBody>
      </p:sp>
      <p:cxnSp>
        <p:nvCxnSpPr>
          <p:cNvPr id="7" name="Gerader Verbinder 9">
            <a:extLst>
              <a:ext uri="{FF2B5EF4-FFF2-40B4-BE49-F238E27FC236}">
                <a16:creationId xmlns:a16="http://schemas.microsoft.com/office/drawing/2014/main" id="{1D1F9ADF-77E5-6EC6-FBE6-EC3C184F72B3}"/>
              </a:ext>
            </a:extLst>
          </p:cNvPr>
          <p:cNvCxnSpPr/>
          <p:nvPr/>
        </p:nvCxnSpPr>
        <p:spPr>
          <a:xfrm>
            <a:off x="3917655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8" name="Gerader Verbinder 10">
            <a:extLst>
              <a:ext uri="{FF2B5EF4-FFF2-40B4-BE49-F238E27FC236}">
                <a16:creationId xmlns:a16="http://schemas.microsoft.com/office/drawing/2014/main" id="{D59CE911-D20A-F031-B692-5529F8514A4F}"/>
              </a:ext>
            </a:extLst>
          </p:cNvPr>
          <p:cNvCxnSpPr/>
          <p:nvPr/>
        </p:nvCxnSpPr>
        <p:spPr>
          <a:xfrm>
            <a:off x="8105159" y="813733"/>
            <a:ext cx="0" cy="5696127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9" name="Gerader Verbinder 11">
            <a:extLst>
              <a:ext uri="{FF2B5EF4-FFF2-40B4-BE49-F238E27FC236}">
                <a16:creationId xmlns:a16="http://schemas.microsoft.com/office/drawing/2014/main" id="{B1A40BA3-320E-B5D1-48B9-4B994592E30E}"/>
              </a:ext>
            </a:extLst>
          </p:cNvPr>
          <p:cNvCxnSpPr/>
          <p:nvPr/>
        </p:nvCxnSpPr>
        <p:spPr>
          <a:xfrm>
            <a:off x="125830" y="5234729"/>
            <a:ext cx="7979329" cy="0"/>
          </a:xfrm>
          <a:prstGeom prst="straightConnector1">
            <a:avLst/>
          </a:prstGeom>
          <a:noFill/>
          <a:ln w="76196" cap="flat">
            <a:solidFill>
              <a:srgbClr val="83AEC6"/>
            </a:solidFill>
            <a:prstDash val="solid"/>
            <a:miter/>
          </a:ln>
        </p:spPr>
      </p:cxnSp>
      <p:cxnSp>
        <p:nvCxnSpPr>
          <p:cNvPr id="10" name="Gerader Verbinder 12">
            <a:extLst>
              <a:ext uri="{FF2B5EF4-FFF2-40B4-BE49-F238E27FC236}">
                <a16:creationId xmlns:a16="http://schemas.microsoft.com/office/drawing/2014/main" id="{9B9252D9-DA2E-DEB8-DB6F-099685B2E196}"/>
              </a:ext>
            </a:extLst>
          </p:cNvPr>
          <p:cNvCxnSpPr/>
          <p:nvPr/>
        </p:nvCxnSpPr>
        <p:spPr>
          <a:xfrm>
            <a:off x="5838736" y="575102"/>
            <a:ext cx="4429390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1" name="Gerader Verbinder 13">
            <a:extLst>
              <a:ext uri="{FF2B5EF4-FFF2-40B4-BE49-F238E27FC236}">
                <a16:creationId xmlns:a16="http://schemas.microsoft.com/office/drawing/2014/main" id="{86F528B8-B33F-66C9-54CB-A4E399D62876}"/>
              </a:ext>
            </a:extLst>
          </p:cNvPr>
          <p:cNvCxnSpPr/>
          <p:nvPr/>
        </p:nvCxnSpPr>
        <p:spPr>
          <a:xfrm>
            <a:off x="11123804" y="575102"/>
            <a:ext cx="864062" cy="0"/>
          </a:xfrm>
          <a:prstGeom prst="straightConnector1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</p:cxnSp>
      <p:sp>
        <p:nvSpPr>
          <p:cNvPr id="12" name="Textfeld 14">
            <a:extLst>
              <a:ext uri="{FF2B5EF4-FFF2-40B4-BE49-F238E27FC236}">
                <a16:creationId xmlns:a16="http://schemas.microsoft.com/office/drawing/2014/main" id="{80641DD9-6935-2B49-EE9A-508E3DE79A2A}"/>
              </a:ext>
            </a:extLst>
          </p:cNvPr>
          <p:cNvSpPr txBox="1"/>
          <p:nvPr/>
        </p:nvSpPr>
        <p:spPr>
          <a:xfrm>
            <a:off x="151004" y="825858"/>
            <a:ext cx="290135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Rahmenbedingungen</a:t>
            </a:r>
          </a:p>
        </p:txBody>
      </p:sp>
      <p:sp>
        <p:nvSpPr>
          <p:cNvPr id="13" name="Textfeld 15">
            <a:extLst>
              <a:ext uri="{FF2B5EF4-FFF2-40B4-BE49-F238E27FC236}">
                <a16:creationId xmlns:a16="http://schemas.microsoft.com/office/drawing/2014/main" id="{7CD11AD9-179C-0D68-B863-950173D2A3A7}"/>
              </a:ext>
            </a:extLst>
          </p:cNvPr>
          <p:cNvSpPr txBox="1"/>
          <p:nvPr/>
        </p:nvSpPr>
        <p:spPr>
          <a:xfrm>
            <a:off x="3942828" y="82585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Zielgruppe</a:t>
            </a:r>
          </a:p>
        </p:txBody>
      </p:sp>
      <p:sp>
        <p:nvSpPr>
          <p:cNvPr id="14" name="Textfeld 16">
            <a:extLst>
              <a:ext uri="{FF2B5EF4-FFF2-40B4-BE49-F238E27FC236}">
                <a16:creationId xmlns:a16="http://schemas.microsoft.com/office/drawing/2014/main" id="{6812D35C-E71E-8D11-F9CC-41050EBE7238}"/>
              </a:ext>
            </a:extLst>
          </p:cNvPr>
          <p:cNvSpPr txBox="1"/>
          <p:nvPr/>
        </p:nvSpPr>
        <p:spPr>
          <a:xfrm>
            <a:off x="8103769" y="833448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Lernziele</a:t>
            </a:r>
          </a:p>
        </p:txBody>
      </p:sp>
      <p:sp>
        <p:nvSpPr>
          <p:cNvPr id="15" name="Textfeld 17">
            <a:extLst>
              <a:ext uri="{FF2B5EF4-FFF2-40B4-BE49-F238E27FC236}">
                <a16:creationId xmlns:a16="http://schemas.microsoft.com/office/drawing/2014/main" id="{3C4528C3-E0DB-8A18-70AF-EEC1E5590998}"/>
              </a:ext>
            </a:extLst>
          </p:cNvPr>
          <p:cNvSpPr txBox="1"/>
          <p:nvPr/>
        </p:nvSpPr>
        <p:spPr>
          <a:xfrm>
            <a:off x="125830" y="5255239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Methoden</a:t>
            </a:r>
          </a:p>
        </p:txBody>
      </p:sp>
      <p:sp>
        <p:nvSpPr>
          <p:cNvPr id="16" name="Textfeld 18">
            <a:extLst>
              <a:ext uri="{FF2B5EF4-FFF2-40B4-BE49-F238E27FC236}">
                <a16:creationId xmlns:a16="http://schemas.microsoft.com/office/drawing/2014/main" id="{C165A6E5-CED3-0E9D-09F7-CD4B5B04C72C}"/>
              </a:ext>
            </a:extLst>
          </p:cNvPr>
          <p:cNvSpPr txBox="1"/>
          <p:nvPr/>
        </p:nvSpPr>
        <p:spPr>
          <a:xfrm>
            <a:off x="3942828" y="5275073"/>
            <a:ext cx="189591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>
                <a:solidFill>
                  <a:srgbClr val="83AEC6"/>
                </a:solidFill>
                <a:uFillTx/>
                <a:latin typeface="Raleway" pitchFamily="34"/>
                <a:ea typeface="Open Sans" pitchFamily="34"/>
                <a:cs typeface="Open Sans" pitchFamily="34"/>
              </a:rPr>
              <a:t>Medien / Tools</a:t>
            </a:r>
          </a:p>
        </p:txBody>
      </p:sp>
      <p:sp>
        <p:nvSpPr>
          <p:cNvPr id="17" name="Textfeld 3">
            <a:extLst>
              <a:ext uri="{FF2B5EF4-FFF2-40B4-BE49-F238E27FC236}">
                <a16:creationId xmlns:a16="http://schemas.microsoft.com/office/drawing/2014/main" id="{4464A7B7-77B3-D057-1498-9C2131B70A14}"/>
              </a:ext>
            </a:extLst>
          </p:cNvPr>
          <p:cNvSpPr txBox="1"/>
          <p:nvPr/>
        </p:nvSpPr>
        <p:spPr>
          <a:xfrm>
            <a:off x="5465487" y="6579976"/>
            <a:ext cx="94288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000000"/>
                </a:solidFill>
                <a:uFillTx/>
                <a:latin typeface="Open Sans" pitchFamily="34"/>
                <a:ea typeface="Open Sans" pitchFamily="34"/>
                <a:cs typeface="Open Sans" pitchFamily="34"/>
              </a:rPr>
              <a:t>CC BY-SA 4.0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Breitbild</PresentationFormat>
  <Paragraphs>80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Raleway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Martina Rüter</dc:creator>
  <cp:lastModifiedBy>Martina Rüter</cp:lastModifiedBy>
  <cp:revision>31</cp:revision>
  <dcterms:created xsi:type="dcterms:W3CDTF">2022-03-29T12:45:13Z</dcterms:created>
  <dcterms:modified xsi:type="dcterms:W3CDTF">2023-03-17T09:57:57Z</dcterms:modified>
</cp:coreProperties>
</file>